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62" r:id="rId3"/>
    <p:sldId id="257" r:id="rId4"/>
    <p:sldId id="290" r:id="rId5"/>
    <p:sldId id="294" r:id="rId6"/>
    <p:sldId id="296" r:id="rId7"/>
    <p:sldId id="286" r:id="rId8"/>
    <p:sldId id="288" r:id="rId9"/>
    <p:sldId id="287" r:id="rId10"/>
    <p:sldId id="289" r:id="rId11"/>
    <p:sldId id="258" r:id="rId12"/>
    <p:sldId id="260" r:id="rId13"/>
    <p:sldId id="292" r:id="rId14"/>
    <p:sldId id="261" r:id="rId15"/>
    <p:sldId id="264" r:id="rId16"/>
    <p:sldId id="266" r:id="rId17"/>
    <p:sldId id="270" r:id="rId18"/>
    <p:sldId id="274" r:id="rId19"/>
    <p:sldId id="297"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AF3"/>
    <a:srgbClr val="68E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EB776-6B5A-4D1E-9CCF-46BBF64229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A9F5A07-2C66-485D-9D7D-B3BC29E825F4}">
      <dgm:prSet phldrT="[Texto]" custT="1"/>
      <dgm:spPr/>
      <dgm:t>
        <a:bodyPr/>
        <a:lstStyle/>
        <a:p>
          <a:r>
            <a:rPr lang="es-ES" sz="1800" kern="1200" dirty="0"/>
            <a:t>Prestaciones PLATINO a </a:t>
          </a:r>
          <a:r>
            <a:rPr lang="es-ES" sz="1800" kern="1200" dirty="0">
              <a:solidFill>
                <a:prstClr val="white"/>
              </a:solidFill>
              <a:latin typeface="Calibri" panose="020F0502020204030204"/>
              <a:ea typeface="+mn-ea"/>
              <a:cs typeface="+mn-cs"/>
            </a:rPr>
            <a:t>nivel</a:t>
          </a:r>
          <a:r>
            <a:rPr lang="es-ES" sz="1800" kern="1200" dirty="0"/>
            <a:t> </a:t>
          </a:r>
          <a:r>
            <a:rPr lang="es-ES" sz="1800" i="1" kern="1200" dirty="0"/>
            <a:t>offline</a:t>
          </a:r>
          <a:r>
            <a:rPr lang="es-ES" sz="1800" kern="1200" dirty="0"/>
            <a:t> (presencial)</a:t>
          </a:r>
        </a:p>
      </dgm:t>
    </dgm:pt>
    <dgm:pt modelId="{D6C768BB-9938-4C51-AE58-99F61A5F13A2}" type="parTrans" cxnId="{3EC609FD-9C27-49DF-977E-6E3EDD5DF1EA}">
      <dgm:prSet/>
      <dgm:spPr/>
      <dgm:t>
        <a:bodyPr/>
        <a:lstStyle/>
        <a:p>
          <a:endParaRPr lang="es-ES"/>
        </a:p>
      </dgm:t>
    </dgm:pt>
    <dgm:pt modelId="{7AB60A1E-6849-4861-A23F-07C1B347009F}" type="sibTrans" cxnId="{3EC609FD-9C27-49DF-977E-6E3EDD5DF1EA}">
      <dgm:prSet/>
      <dgm:spPr/>
      <dgm:t>
        <a:bodyPr/>
        <a:lstStyle/>
        <a:p>
          <a:endParaRPr lang="es-ES"/>
        </a:p>
      </dgm:t>
    </dgm:pt>
    <dgm:pt modelId="{DD9286B2-444F-469B-B565-61101138366B}">
      <dgm:prSet phldrT="[Texto]" custT="1"/>
      <dgm:spPr/>
      <dgm:t>
        <a:bodyPr tIns="180000" bIns="180000"/>
        <a:lstStyle/>
        <a:p>
          <a:pPr algn="just"/>
          <a:r>
            <a:rPr lang="es-ES" sz="1600" dirty="0">
              <a:solidFill>
                <a:schemeClr val="tx1"/>
              </a:solidFill>
              <a:latin typeface="Abadi Extra Light" panose="020B0204020104020204" pitchFamily="34" charset="0"/>
            </a:rPr>
            <a:t>Un ponente en mesa redonda del congreso (</a:t>
          </a:r>
          <a:r>
            <a:rPr lang="es-ES" sz="1600" dirty="0" smtClean="0">
              <a:solidFill>
                <a:schemeClr val="tx1"/>
              </a:solidFill>
              <a:latin typeface="Abadi Extra Light" panose="020B0204020104020204" pitchFamily="34" charset="0"/>
            </a:rPr>
            <a:t>45´).</a:t>
          </a:r>
          <a:endParaRPr lang="es-ES" sz="1600" dirty="0">
            <a:solidFill>
              <a:schemeClr val="tx1"/>
            </a:solidFill>
            <a:latin typeface="Abadi Extra Light" panose="020B0204020104020204" pitchFamily="34" charset="0"/>
          </a:endParaRPr>
        </a:p>
      </dgm:t>
    </dgm:pt>
    <dgm:pt modelId="{7502716E-0CDA-47D0-9795-4921039EA6C9}" type="parTrans" cxnId="{1C19E575-C4C6-45EB-AE43-25617831E75F}">
      <dgm:prSet/>
      <dgm:spPr/>
      <dgm:t>
        <a:bodyPr/>
        <a:lstStyle/>
        <a:p>
          <a:endParaRPr lang="es-ES"/>
        </a:p>
      </dgm:t>
    </dgm:pt>
    <dgm:pt modelId="{FED6157A-A61E-4A60-9661-FD09E651D6B0}" type="sibTrans" cxnId="{1C19E575-C4C6-45EB-AE43-25617831E75F}">
      <dgm:prSet/>
      <dgm:spPr/>
      <dgm:t>
        <a:bodyPr/>
        <a:lstStyle/>
        <a:p>
          <a:endParaRPr lang="es-ES"/>
        </a:p>
      </dgm:t>
    </dgm:pt>
    <dgm:pt modelId="{94C080BD-B01D-4432-A3F4-F3ED4FA507D3}">
      <dgm:prSet phldrT="[Texto]" custT="1"/>
      <dgm:spPr/>
      <dgm:t>
        <a:bodyPr/>
        <a:lstStyle/>
        <a:p>
          <a:r>
            <a:rPr lang="es-ES" sz="1800" dirty="0"/>
            <a:t>Prestaciones PLATINO a nivel </a:t>
          </a:r>
          <a:r>
            <a:rPr lang="es-ES" sz="1800" i="1" dirty="0"/>
            <a:t>online</a:t>
          </a:r>
        </a:p>
      </dgm:t>
    </dgm:pt>
    <dgm:pt modelId="{BFDD36C9-5BC3-489D-9FDF-F5186EE2A751}" type="parTrans" cxnId="{0BC46FD0-48C7-4723-87B8-3D728C428241}">
      <dgm:prSet/>
      <dgm:spPr/>
      <dgm:t>
        <a:bodyPr/>
        <a:lstStyle/>
        <a:p>
          <a:endParaRPr lang="es-ES"/>
        </a:p>
      </dgm:t>
    </dgm:pt>
    <dgm:pt modelId="{3B604E02-EEE3-4B74-A12B-450FDBE8B710}" type="sibTrans" cxnId="{0BC46FD0-48C7-4723-87B8-3D728C428241}">
      <dgm:prSet/>
      <dgm:spPr/>
      <dgm:t>
        <a:bodyPr/>
        <a:lstStyle/>
        <a:p>
          <a:endParaRPr lang="es-ES"/>
        </a:p>
      </dgm:t>
    </dgm:pt>
    <dgm:pt modelId="{0D0C25CB-407E-4C9D-A149-7A77CF8E1934}">
      <dgm:prSet phldrT="[Texto]" custT="1"/>
      <dgm:spPr/>
      <dgm:t>
        <a:bodyPr tIns="180000" bIns="180000"/>
        <a:lstStyle/>
        <a:p>
          <a:pPr algn="just"/>
          <a:r>
            <a:rPr lang="es-ES" sz="1600" dirty="0">
              <a:latin typeface="Abadi Extra Light" panose="020B0204020104020204" pitchFamily="34" charset="0"/>
            </a:rPr>
            <a:t>Agradecimiento y mención de reconocimiento en el acto de inauguración de EFPA CONGRESS MADRID </a:t>
          </a:r>
          <a:r>
            <a:rPr lang="es-ES" sz="1600" dirty="0" smtClean="0">
              <a:latin typeface="Abadi Extra Light" panose="020B0204020104020204" pitchFamily="34" charset="0"/>
            </a:rPr>
            <a:t>2022.</a:t>
          </a:r>
          <a:endParaRPr lang="es-ES" sz="1600" dirty="0">
            <a:latin typeface="Abadi Extra Light" panose="020B0204020104020204" pitchFamily="34" charset="0"/>
          </a:endParaRPr>
        </a:p>
      </dgm:t>
    </dgm:pt>
    <dgm:pt modelId="{11F3AE86-9E87-425A-BE93-522EC706063B}" type="parTrans" cxnId="{23D16153-551D-42F7-82BB-1683E903F3BA}">
      <dgm:prSet/>
      <dgm:spPr/>
      <dgm:t>
        <a:bodyPr/>
        <a:lstStyle/>
        <a:p>
          <a:endParaRPr lang="es-ES"/>
        </a:p>
      </dgm:t>
    </dgm:pt>
    <dgm:pt modelId="{1344752D-EF30-4C1C-B08D-CA3C4DA1C66B}" type="sibTrans" cxnId="{23D16153-551D-42F7-82BB-1683E903F3BA}">
      <dgm:prSet/>
      <dgm:spPr/>
      <dgm:t>
        <a:bodyPr/>
        <a:lstStyle/>
        <a:p>
          <a:endParaRPr lang="es-ES"/>
        </a:p>
      </dgm:t>
    </dgm:pt>
    <dgm:pt modelId="{FF511750-B385-4890-9651-7CD4B3C02AB7}">
      <dgm:prSet custT="1"/>
      <dgm:spPr/>
      <dgm:t>
        <a:bodyPr tIns="180000" bIns="180000"/>
        <a:lstStyle/>
        <a:p>
          <a:pPr algn="just"/>
          <a:r>
            <a:rPr lang="es-ES" sz="1600" dirty="0">
              <a:solidFill>
                <a:schemeClr val="tx1"/>
              </a:solidFill>
              <a:latin typeface="Abadi Extra Light" panose="020B0204020104020204" pitchFamily="34" charset="0"/>
            </a:rPr>
            <a:t>Logo en toda la publicidad del </a:t>
          </a:r>
          <a:r>
            <a:rPr lang="es-ES" sz="1600" dirty="0" smtClean="0">
              <a:solidFill>
                <a:schemeClr val="tx1"/>
              </a:solidFill>
              <a:latin typeface="Abadi Extra Light" panose="020B0204020104020204" pitchFamily="34" charset="0"/>
            </a:rPr>
            <a:t>congreso.</a:t>
          </a:r>
          <a:endParaRPr lang="es-ES" sz="1600" dirty="0">
            <a:solidFill>
              <a:schemeClr val="tx1"/>
            </a:solidFill>
            <a:latin typeface="Abadi Extra Light" panose="020B0204020104020204" pitchFamily="34" charset="0"/>
          </a:endParaRPr>
        </a:p>
      </dgm:t>
    </dgm:pt>
    <dgm:pt modelId="{CD311E6E-C01F-4FB7-BA16-3D292059043C}" type="parTrans" cxnId="{0CF4DD2E-BCB2-4DB4-874B-520CE6F8AFBD}">
      <dgm:prSet/>
      <dgm:spPr/>
      <dgm:t>
        <a:bodyPr/>
        <a:lstStyle/>
        <a:p>
          <a:endParaRPr lang="es-ES"/>
        </a:p>
      </dgm:t>
    </dgm:pt>
    <dgm:pt modelId="{685196CC-BE7B-4CC5-9CD7-834BCADDFA72}" type="sibTrans" cxnId="{0CF4DD2E-BCB2-4DB4-874B-520CE6F8AFBD}">
      <dgm:prSet/>
      <dgm:spPr/>
      <dgm:t>
        <a:bodyPr/>
        <a:lstStyle/>
        <a:p>
          <a:endParaRPr lang="es-ES"/>
        </a:p>
      </dgm:t>
    </dgm:pt>
    <dgm:pt modelId="{EB2C7E6F-74B0-44BD-BD03-C569912D9725}">
      <dgm:prSet custT="1"/>
      <dgm:spPr/>
      <dgm:t>
        <a:bodyPr tIns="180000" bIns="180000"/>
        <a:lstStyle/>
        <a:p>
          <a:pPr algn="just"/>
          <a:r>
            <a:rPr lang="es-ES" sz="1600" dirty="0">
              <a:solidFill>
                <a:schemeClr val="tx1"/>
              </a:solidFill>
              <a:latin typeface="Abadi Extra Light" panose="020B0204020104020204" pitchFamily="34" charset="0"/>
            </a:rPr>
            <a:t>Entrega de material </a:t>
          </a:r>
          <a:r>
            <a:rPr lang="es-ES" sz="1600" dirty="0" smtClean="0">
              <a:solidFill>
                <a:schemeClr val="tx1"/>
              </a:solidFill>
              <a:latin typeface="Abadi Extra Light" panose="020B0204020104020204" pitchFamily="34" charset="0"/>
            </a:rPr>
            <a:t>promocional. </a:t>
          </a:r>
          <a:endParaRPr lang="es-ES" sz="1600" dirty="0">
            <a:solidFill>
              <a:schemeClr val="tx1"/>
            </a:solidFill>
            <a:latin typeface="Abadi Extra Light" panose="020B0204020104020204" pitchFamily="34" charset="0"/>
          </a:endParaRPr>
        </a:p>
      </dgm:t>
    </dgm:pt>
    <dgm:pt modelId="{7B2B8230-3EB1-4B78-A102-B729AB23FFC2}" type="parTrans" cxnId="{F73ECCF5-CBC6-4E83-A969-B3EFA4CD4B7E}">
      <dgm:prSet/>
      <dgm:spPr/>
      <dgm:t>
        <a:bodyPr/>
        <a:lstStyle/>
        <a:p>
          <a:endParaRPr lang="es-ES"/>
        </a:p>
      </dgm:t>
    </dgm:pt>
    <dgm:pt modelId="{3D2FBB54-B4E9-4C3A-A4FE-77C1574AAC9C}" type="sibTrans" cxnId="{F73ECCF5-CBC6-4E83-A969-B3EFA4CD4B7E}">
      <dgm:prSet/>
      <dgm:spPr/>
      <dgm:t>
        <a:bodyPr/>
        <a:lstStyle/>
        <a:p>
          <a:endParaRPr lang="es-ES"/>
        </a:p>
      </dgm:t>
    </dgm:pt>
    <dgm:pt modelId="{9D144D69-2FDC-40D0-B3B7-0C30364012B3}">
      <dgm:prSet custT="1"/>
      <dgm:spPr/>
      <dgm:t>
        <a:bodyPr tIns="180000" bIns="180000"/>
        <a:lstStyle/>
        <a:p>
          <a:pPr algn="just"/>
          <a:r>
            <a:rPr lang="es-ES" sz="1600" dirty="0">
              <a:solidFill>
                <a:schemeClr val="tx1"/>
              </a:solidFill>
              <a:latin typeface="Abadi Extra Light" panose="020B0204020104020204" pitchFamily="34" charset="0"/>
            </a:rPr>
            <a:t>Presencia destacada superior (logo) en los banners de las diferentes salas del </a:t>
          </a:r>
          <a:r>
            <a:rPr lang="es-ES" sz="1600" dirty="0" smtClean="0">
              <a:solidFill>
                <a:schemeClr val="tx1"/>
              </a:solidFill>
              <a:latin typeface="Abadi Extra Light" panose="020B0204020104020204" pitchFamily="34" charset="0"/>
            </a:rPr>
            <a:t>congreso.</a:t>
          </a:r>
          <a:endParaRPr lang="es-ES" sz="1600" dirty="0">
            <a:solidFill>
              <a:schemeClr val="tx1"/>
            </a:solidFill>
            <a:latin typeface="Abadi Extra Light" panose="020B0204020104020204" pitchFamily="34" charset="0"/>
          </a:endParaRPr>
        </a:p>
      </dgm:t>
    </dgm:pt>
    <dgm:pt modelId="{27114747-C444-4BB0-BF3A-DEEBD68DDAC6}" type="parTrans" cxnId="{E1F9C161-E9B3-440A-B0FA-B3D868B56AEE}">
      <dgm:prSet/>
      <dgm:spPr/>
      <dgm:t>
        <a:bodyPr/>
        <a:lstStyle/>
        <a:p>
          <a:endParaRPr lang="es-ES"/>
        </a:p>
      </dgm:t>
    </dgm:pt>
    <dgm:pt modelId="{F606E592-9269-414F-9DCD-CA061C35FAE7}" type="sibTrans" cxnId="{E1F9C161-E9B3-440A-B0FA-B3D868B56AEE}">
      <dgm:prSet/>
      <dgm:spPr/>
      <dgm:t>
        <a:bodyPr/>
        <a:lstStyle/>
        <a:p>
          <a:endParaRPr lang="es-ES"/>
        </a:p>
      </dgm:t>
    </dgm:pt>
    <dgm:pt modelId="{ACD5B7C8-0AF1-4820-B94D-C6F36B254A6F}">
      <dgm:prSet custT="1"/>
      <dgm:spPr/>
      <dgm:t>
        <a:bodyPr tIns="180000" bIns="180000"/>
        <a:lstStyle/>
        <a:p>
          <a:pPr algn="just"/>
          <a:r>
            <a:rPr lang="es-ES" sz="1600" dirty="0" smtClean="0">
              <a:solidFill>
                <a:schemeClr val="tx1"/>
              </a:solidFill>
              <a:latin typeface="Abadi Extra Light" panose="020B0204020104020204" pitchFamily="34" charset="0"/>
            </a:rPr>
            <a:t>Stand</a:t>
          </a:r>
          <a:r>
            <a:rPr lang="es-ES" sz="1600" dirty="0">
              <a:solidFill>
                <a:schemeClr val="tx1"/>
              </a:solidFill>
              <a:latin typeface="Abadi Extra Light" panose="020B0204020104020204" pitchFamily="34" charset="0"/>
            </a:rPr>
            <a:t> </a:t>
          </a:r>
          <a:r>
            <a:rPr lang="es-ES" sz="1600" dirty="0" smtClean="0">
              <a:solidFill>
                <a:schemeClr val="tx1"/>
              </a:solidFill>
              <a:latin typeface="Abadi Extra Light" panose="020B0204020104020204" pitchFamily="34" charset="0"/>
            </a:rPr>
            <a:t>especial.</a:t>
          </a:r>
          <a:endParaRPr lang="es-ES" sz="1600" dirty="0">
            <a:solidFill>
              <a:schemeClr val="tx1"/>
            </a:solidFill>
            <a:latin typeface="Abadi Extra Light" panose="020B0204020104020204" pitchFamily="34" charset="0"/>
          </a:endParaRPr>
        </a:p>
      </dgm:t>
    </dgm:pt>
    <dgm:pt modelId="{58C405B7-9BF4-4E02-88F4-B167A9B2EC21}" type="parTrans" cxnId="{25B764D3-551A-4E57-BB3D-34FABBB182AD}">
      <dgm:prSet/>
      <dgm:spPr/>
      <dgm:t>
        <a:bodyPr/>
        <a:lstStyle/>
        <a:p>
          <a:endParaRPr lang="es-ES"/>
        </a:p>
      </dgm:t>
    </dgm:pt>
    <dgm:pt modelId="{CE3BAA11-0E1A-4CE7-8910-44ED9DDBAF26}" type="sibTrans" cxnId="{25B764D3-551A-4E57-BB3D-34FABBB182AD}">
      <dgm:prSet/>
      <dgm:spPr/>
      <dgm:t>
        <a:bodyPr/>
        <a:lstStyle/>
        <a:p>
          <a:endParaRPr lang="es-ES"/>
        </a:p>
      </dgm:t>
    </dgm:pt>
    <dgm:pt modelId="{47DC5256-2625-438F-B601-343FCD6E286C}">
      <dgm:prSet custT="1"/>
      <dgm:spPr/>
      <dgm:t>
        <a:bodyPr tIns="180000" bIns="180000"/>
        <a:lstStyle/>
        <a:p>
          <a:pPr algn="just"/>
          <a:r>
            <a:rPr lang="es-ES" sz="1600" dirty="0">
              <a:solidFill>
                <a:schemeClr val="tx1"/>
              </a:solidFill>
              <a:latin typeface="Abadi Extra Light" panose="020B0204020104020204" pitchFamily="34" charset="0"/>
            </a:rPr>
            <a:t>Citar en notas y medios de </a:t>
          </a:r>
          <a:r>
            <a:rPr lang="es-ES" sz="1600" dirty="0" smtClean="0">
              <a:solidFill>
                <a:schemeClr val="tx1"/>
              </a:solidFill>
              <a:latin typeface="Abadi Extra Light" panose="020B0204020104020204" pitchFamily="34" charset="0"/>
            </a:rPr>
            <a:t>prensa.</a:t>
          </a:r>
          <a:endParaRPr lang="es-ES" sz="1600" dirty="0">
            <a:solidFill>
              <a:schemeClr val="tx1"/>
            </a:solidFill>
            <a:latin typeface="Abadi Extra Light" panose="020B0204020104020204" pitchFamily="34" charset="0"/>
          </a:endParaRPr>
        </a:p>
      </dgm:t>
    </dgm:pt>
    <dgm:pt modelId="{CA057EC4-6885-4175-BF68-47B156D6996D}" type="parTrans" cxnId="{D4919EE5-BD68-490E-B22B-8E010115E200}">
      <dgm:prSet/>
      <dgm:spPr/>
      <dgm:t>
        <a:bodyPr/>
        <a:lstStyle/>
        <a:p>
          <a:endParaRPr lang="es-ES"/>
        </a:p>
      </dgm:t>
    </dgm:pt>
    <dgm:pt modelId="{9417C91E-2728-4ADA-9E70-46EA9A10AF81}" type="sibTrans" cxnId="{D4919EE5-BD68-490E-B22B-8E010115E200}">
      <dgm:prSet/>
      <dgm:spPr/>
      <dgm:t>
        <a:bodyPr/>
        <a:lstStyle/>
        <a:p>
          <a:endParaRPr lang="es-ES"/>
        </a:p>
      </dgm:t>
    </dgm:pt>
    <dgm:pt modelId="{5BF9D70F-AE37-4D45-9D83-F64589079167}">
      <dgm:prSet custT="1"/>
      <dgm:spPr/>
      <dgm:t>
        <a:bodyPr tIns="180000" bIns="180000"/>
        <a:lstStyle/>
        <a:p>
          <a:pPr algn="just"/>
          <a:r>
            <a:rPr lang="es-ES" sz="1600" dirty="0">
              <a:latin typeface="Abadi Extra Light" panose="020B0204020104020204" pitchFamily="34" charset="0"/>
            </a:rPr>
            <a:t>Agitación en redes sociales, donde EFPA España cuenta con más de </a:t>
          </a:r>
          <a:r>
            <a:rPr lang="es-ES" sz="1600" dirty="0" smtClean="0">
              <a:latin typeface="Abadi Extra Light" panose="020B0204020104020204" pitchFamily="34" charset="0"/>
            </a:rPr>
            <a:t>30.000 seguidores.</a:t>
          </a:r>
          <a:endParaRPr lang="es-ES" sz="1600" dirty="0">
            <a:latin typeface="Abadi Extra Light" panose="020B0204020104020204" pitchFamily="34" charset="0"/>
          </a:endParaRPr>
        </a:p>
      </dgm:t>
    </dgm:pt>
    <dgm:pt modelId="{14119A08-06BA-40EC-AD19-0CA01E5CB260}" type="parTrans" cxnId="{78F87744-3CE6-40EB-A4C2-4C21827628CD}">
      <dgm:prSet/>
      <dgm:spPr/>
      <dgm:t>
        <a:bodyPr/>
        <a:lstStyle/>
        <a:p>
          <a:endParaRPr lang="es-ES"/>
        </a:p>
      </dgm:t>
    </dgm:pt>
    <dgm:pt modelId="{5DA608EC-F6E0-42BA-BB09-8FF85087149D}" type="sibTrans" cxnId="{78F87744-3CE6-40EB-A4C2-4C21827628CD}">
      <dgm:prSet/>
      <dgm:spPr/>
      <dgm:t>
        <a:bodyPr/>
        <a:lstStyle/>
        <a:p>
          <a:endParaRPr lang="es-ES"/>
        </a:p>
      </dgm:t>
    </dgm:pt>
    <dgm:pt modelId="{A7D546AC-9155-44ED-9C9D-B428684C1D6E}">
      <dgm:prSet custT="1"/>
      <dgm:spPr/>
      <dgm:t>
        <a:bodyPr tIns="180000" bIns="180000"/>
        <a:lstStyle/>
        <a:p>
          <a:pPr algn="just"/>
          <a:r>
            <a:rPr lang="es-ES" sz="1600" dirty="0">
              <a:solidFill>
                <a:schemeClr val="tx1"/>
              </a:solidFill>
              <a:latin typeface="Abadi Extra Light" panose="020B0204020104020204" pitchFamily="34" charset="0"/>
            </a:rPr>
            <a:t>Presencia en el desayuno de ponentes </a:t>
          </a:r>
          <a:r>
            <a:rPr lang="es-ES" sz="1600" dirty="0" smtClean="0">
              <a:solidFill>
                <a:schemeClr val="tx1"/>
              </a:solidFill>
              <a:latin typeface="Abadi Extra Light" panose="020B0204020104020204" pitchFamily="34" charset="0"/>
            </a:rPr>
            <a:t>destacados.</a:t>
          </a:r>
          <a:endParaRPr lang="es-ES" sz="1600" dirty="0">
            <a:solidFill>
              <a:schemeClr val="tx1"/>
            </a:solidFill>
            <a:latin typeface="Abadi Extra Light" panose="020B0204020104020204" pitchFamily="34" charset="0"/>
          </a:endParaRPr>
        </a:p>
      </dgm:t>
    </dgm:pt>
    <dgm:pt modelId="{E3FDDDB1-9BE6-487A-AFCF-781D4BBC29FD}" type="parTrans" cxnId="{22504861-4688-4FF1-93C9-F1BC47DF32A3}">
      <dgm:prSet/>
      <dgm:spPr/>
      <dgm:t>
        <a:bodyPr/>
        <a:lstStyle/>
        <a:p>
          <a:endParaRPr lang="es-ES"/>
        </a:p>
      </dgm:t>
    </dgm:pt>
    <dgm:pt modelId="{49E9872C-11A4-4439-BB4E-77266139C319}" type="sibTrans" cxnId="{22504861-4688-4FF1-93C9-F1BC47DF32A3}">
      <dgm:prSet/>
      <dgm:spPr/>
      <dgm:t>
        <a:bodyPr/>
        <a:lstStyle/>
        <a:p>
          <a:endParaRPr lang="es-ES"/>
        </a:p>
      </dgm:t>
    </dgm:pt>
    <dgm:pt modelId="{BAEFD90F-B0B9-4520-9DC2-275379D666C3}">
      <dgm:prSet phldrT="[Texto]" custT="1"/>
      <dgm:spPr/>
      <dgm:t>
        <a:bodyPr tIns="180000" bIns="180000"/>
        <a:lstStyle/>
        <a:p>
          <a:pPr algn="just"/>
          <a:r>
            <a:rPr lang="es-ES" sz="1600" dirty="0">
              <a:latin typeface="Abadi Extra Light" panose="020B0204020104020204" pitchFamily="34" charset="0"/>
            </a:rPr>
            <a:t>Entrega </a:t>
          </a:r>
          <a:r>
            <a:rPr lang="es-ES" sz="1600" dirty="0" smtClean="0">
              <a:latin typeface="Abadi Extra Light" panose="020B0204020104020204" pitchFamily="34" charset="0"/>
            </a:rPr>
            <a:t>personal.</a:t>
          </a:r>
          <a:endParaRPr lang="es-ES" sz="1600" dirty="0">
            <a:latin typeface="Abadi Extra Light" panose="020B0204020104020204" pitchFamily="34" charset="0"/>
          </a:endParaRPr>
        </a:p>
      </dgm:t>
    </dgm:pt>
    <dgm:pt modelId="{2E9A4118-F7C2-41DC-A55D-624B3C6E06FB}" type="parTrans" cxnId="{EC859775-6D6F-4604-AA2A-BB79946ABF7A}">
      <dgm:prSet/>
      <dgm:spPr/>
      <dgm:t>
        <a:bodyPr/>
        <a:lstStyle/>
        <a:p>
          <a:endParaRPr lang="es-ES"/>
        </a:p>
      </dgm:t>
    </dgm:pt>
    <dgm:pt modelId="{98D876FB-90AE-4222-98A8-7B9E092AD6A8}" type="sibTrans" cxnId="{EC859775-6D6F-4604-AA2A-BB79946ABF7A}">
      <dgm:prSet/>
      <dgm:spPr/>
      <dgm:t>
        <a:bodyPr/>
        <a:lstStyle/>
        <a:p>
          <a:endParaRPr lang="es-ES"/>
        </a:p>
      </dgm:t>
    </dgm:pt>
    <dgm:pt modelId="{092389AE-EA9D-4485-AFBF-3C4DBD206023}">
      <dgm:prSet custT="1"/>
      <dgm:spPr/>
      <dgm:t>
        <a:bodyPr tIns="180000" bIns="180000"/>
        <a:lstStyle/>
        <a:p>
          <a:pPr algn="just"/>
          <a:endParaRPr lang="es-ES" sz="1600" dirty="0">
            <a:latin typeface="Abadi Extra Light" panose="020B0204020104020204" pitchFamily="34" charset="0"/>
          </a:endParaRPr>
        </a:p>
      </dgm:t>
    </dgm:pt>
    <dgm:pt modelId="{C5513A07-83E3-413E-B58B-901EC29E4927}" type="parTrans" cxnId="{1CC09D65-6823-4A22-8A63-0A4F8B07FBBF}">
      <dgm:prSet/>
      <dgm:spPr/>
      <dgm:t>
        <a:bodyPr/>
        <a:lstStyle/>
        <a:p>
          <a:endParaRPr lang="es-ES"/>
        </a:p>
      </dgm:t>
    </dgm:pt>
    <dgm:pt modelId="{123D85E7-F31C-47A6-840F-57B0F4EDD916}" type="sibTrans" cxnId="{1CC09D65-6823-4A22-8A63-0A4F8B07FBBF}">
      <dgm:prSet/>
      <dgm:spPr/>
      <dgm:t>
        <a:bodyPr/>
        <a:lstStyle/>
        <a:p>
          <a:endParaRPr lang="es-ES"/>
        </a:p>
      </dgm:t>
    </dgm:pt>
    <dgm:pt modelId="{1391B9F8-FC84-4A3F-9829-F9B96FEE429B}">
      <dgm:prSet custT="1"/>
      <dgm:spPr/>
      <dgm:t>
        <a:bodyPr tIns="180000" bIns="180000"/>
        <a:lstStyle/>
        <a:p>
          <a:pPr algn="just"/>
          <a:r>
            <a:rPr lang="es-ES" sz="1600" dirty="0" smtClean="0">
              <a:solidFill>
                <a:schemeClr val="tx1"/>
              </a:solidFill>
              <a:latin typeface="Abadi Extra Light" panose="020B0204020104020204" pitchFamily="34" charset="0"/>
            </a:rPr>
            <a:t>5 entradas con todo incluido. </a:t>
          </a:r>
          <a:endParaRPr lang="es-ES" sz="1600" dirty="0">
            <a:solidFill>
              <a:schemeClr val="tx1"/>
            </a:solidFill>
            <a:latin typeface="Abadi Extra Light" panose="020B0204020104020204" pitchFamily="34" charset="0"/>
          </a:endParaRPr>
        </a:p>
      </dgm:t>
    </dgm:pt>
    <dgm:pt modelId="{9A2F937D-EC20-43FC-8DC2-6B42AFDCEDD8}" type="parTrans" cxnId="{1AC8E05E-70D1-40CF-A4BD-A75AC3C10967}">
      <dgm:prSet/>
      <dgm:spPr/>
      <dgm:t>
        <a:bodyPr/>
        <a:lstStyle/>
        <a:p>
          <a:endParaRPr lang="es-ES"/>
        </a:p>
      </dgm:t>
    </dgm:pt>
    <dgm:pt modelId="{B7250C15-91C5-4F34-A1D1-95AB1FE491EC}" type="sibTrans" cxnId="{1AC8E05E-70D1-40CF-A4BD-A75AC3C10967}">
      <dgm:prSet/>
      <dgm:spPr/>
      <dgm:t>
        <a:bodyPr/>
        <a:lstStyle/>
        <a:p>
          <a:endParaRPr lang="es-ES"/>
        </a:p>
      </dgm:t>
    </dgm:pt>
    <dgm:pt modelId="{93120F0B-A966-482C-BF74-369F08DE1CC9}">
      <dgm:prSet custT="1"/>
      <dgm:spPr/>
      <dgm:t>
        <a:bodyPr tIns="180000" bIns="180000"/>
        <a:lstStyle/>
        <a:p>
          <a:pPr algn="just"/>
          <a:endParaRPr lang="es-ES" sz="1600" dirty="0">
            <a:solidFill>
              <a:schemeClr val="tx1"/>
            </a:solidFill>
            <a:latin typeface="Abadi Extra Light" panose="020B0204020104020204" pitchFamily="34" charset="0"/>
          </a:endParaRPr>
        </a:p>
      </dgm:t>
    </dgm:pt>
    <dgm:pt modelId="{EC697AAC-D908-4047-AD86-2617045BBB81}" type="parTrans" cxnId="{B0D23C66-F0C9-4958-9BD3-908E4B20D934}">
      <dgm:prSet/>
      <dgm:spPr/>
      <dgm:t>
        <a:bodyPr/>
        <a:lstStyle/>
        <a:p>
          <a:endParaRPr lang="es-ES"/>
        </a:p>
      </dgm:t>
    </dgm:pt>
    <dgm:pt modelId="{DDE1A825-C669-48B6-9B1D-D1242F54826C}" type="sibTrans" cxnId="{B0D23C66-F0C9-4958-9BD3-908E4B20D934}">
      <dgm:prSet/>
      <dgm:spPr/>
      <dgm:t>
        <a:bodyPr/>
        <a:lstStyle/>
        <a:p>
          <a:endParaRPr lang="es-ES"/>
        </a:p>
      </dgm:t>
    </dgm:pt>
    <dgm:pt modelId="{42B496F1-1F7F-452A-88E7-67678E857C36}">
      <dgm:prSet custT="1"/>
      <dgm:spPr/>
      <dgm:t>
        <a:bodyPr tIns="180000" bIns="180000"/>
        <a:lstStyle/>
        <a:p>
          <a:pPr algn="just"/>
          <a:r>
            <a:rPr lang="es-ES" sz="1600" dirty="0" smtClean="0">
              <a:latin typeface="Abadi Extra Light" panose="020B0204020104020204" pitchFamily="34" charset="0"/>
            </a:rPr>
            <a:t>Presencia del logo en el blog del congreso.</a:t>
          </a:r>
          <a:endParaRPr lang="es-ES" sz="1600" dirty="0">
            <a:latin typeface="Abadi Extra Light" panose="020B0204020104020204" pitchFamily="34" charset="0"/>
          </a:endParaRPr>
        </a:p>
      </dgm:t>
    </dgm:pt>
    <dgm:pt modelId="{67744E79-1664-468A-9C71-9170CCF920EB}" type="parTrans" cxnId="{B602E115-F7CA-4580-A52C-E12A12C92317}">
      <dgm:prSet/>
      <dgm:spPr/>
      <dgm:t>
        <a:bodyPr/>
        <a:lstStyle/>
        <a:p>
          <a:endParaRPr lang="es-ES"/>
        </a:p>
      </dgm:t>
    </dgm:pt>
    <dgm:pt modelId="{DC7C0AB7-7C41-45FC-8E68-87B1A757BB37}" type="sibTrans" cxnId="{B602E115-F7CA-4580-A52C-E12A12C92317}">
      <dgm:prSet/>
      <dgm:spPr/>
      <dgm:t>
        <a:bodyPr/>
        <a:lstStyle/>
        <a:p>
          <a:endParaRPr lang="es-ES"/>
        </a:p>
      </dgm:t>
    </dgm:pt>
    <dgm:pt modelId="{E7C85DA1-777B-497A-B39B-8341E6EE9F1B}">
      <dgm:prSet custT="1"/>
      <dgm:spPr/>
      <dgm:t>
        <a:bodyPr tIns="180000" bIns="180000"/>
        <a:lstStyle/>
        <a:p>
          <a:pPr algn="just"/>
          <a:r>
            <a:rPr lang="es-ES" sz="1600" dirty="0" smtClean="0">
              <a:latin typeface="Abadi Extra Light" panose="020B0204020104020204" pitchFamily="34" charset="0"/>
            </a:rPr>
            <a:t>Post o entrevista patrocinada en la revista digital.</a:t>
          </a:r>
          <a:endParaRPr lang="es-ES" sz="1600" dirty="0">
            <a:latin typeface="Abadi Extra Light" panose="020B0204020104020204" pitchFamily="34" charset="0"/>
          </a:endParaRPr>
        </a:p>
      </dgm:t>
    </dgm:pt>
    <dgm:pt modelId="{B55E2DA6-DDB0-4702-A478-C2C87D4C9E5F}" type="parTrans" cxnId="{2056CAE0-6697-4223-A51D-0E0C04971024}">
      <dgm:prSet/>
      <dgm:spPr/>
      <dgm:t>
        <a:bodyPr/>
        <a:lstStyle/>
        <a:p>
          <a:endParaRPr lang="es-ES"/>
        </a:p>
      </dgm:t>
    </dgm:pt>
    <dgm:pt modelId="{422D33A8-86F2-447A-885D-11E597EDD5CE}" type="sibTrans" cxnId="{2056CAE0-6697-4223-A51D-0E0C04971024}">
      <dgm:prSet/>
      <dgm:spPr/>
      <dgm:t>
        <a:bodyPr/>
        <a:lstStyle/>
        <a:p>
          <a:endParaRPr lang="es-ES"/>
        </a:p>
      </dgm:t>
    </dgm:pt>
    <dgm:pt modelId="{3424C572-ECC6-41FE-A37A-09E4ED070E48}" type="pres">
      <dgm:prSet presAssocID="{477EB776-6B5A-4D1E-9CCF-46BBF64229CC}" presName="linear" presStyleCnt="0">
        <dgm:presLayoutVars>
          <dgm:animLvl val="lvl"/>
          <dgm:resizeHandles val="exact"/>
        </dgm:presLayoutVars>
      </dgm:prSet>
      <dgm:spPr/>
      <dgm:t>
        <a:bodyPr/>
        <a:lstStyle/>
        <a:p>
          <a:endParaRPr lang="es-ES"/>
        </a:p>
      </dgm:t>
    </dgm:pt>
    <dgm:pt modelId="{C57550BF-C706-4381-8F88-8A25C6369D59}" type="pres">
      <dgm:prSet presAssocID="{BA9F5A07-2C66-485D-9D7D-B3BC29E825F4}" presName="parentText" presStyleLbl="node1" presStyleIdx="0" presStyleCnt="2">
        <dgm:presLayoutVars>
          <dgm:chMax val="0"/>
          <dgm:bulletEnabled val="1"/>
        </dgm:presLayoutVars>
      </dgm:prSet>
      <dgm:spPr/>
      <dgm:t>
        <a:bodyPr/>
        <a:lstStyle/>
        <a:p>
          <a:endParaRPr lang="es-ES"/>
        </a:p>
      </dgm:t>
    </dgm:pt>
    <dgm:pt modelId="{64E61993-94B5-4BA2-B2C7-CA9D884A47AB}" type="pres">
      <dgm:prSet presAssocID="{BA9F5A07-2C66-485D-9D7D-B3BC29E825F4}" presName="childText" presStyleLbl="revTx" presStyleIdx="0" presStyleCnt="2">
        <dgm:presLayoutVars>
          <dgm:bulletEnabled val="1"/>
        </dgm:presLayoutVars>
      </dgm:prSet>
      <dgm:spPr/>
      <dgm:t>
        <a:bodyPr/>
        <a:lstStyle/>
        <a:p>
          <a:endParaRPr lang="es-ES"/>
        </a:p>
      </dgm:t>
    </dgm:pt>
    <dgm:pt modelId="{82DB3E3F-869E-4FA0-B68E-5381E35A20CC}" type="pres">
      <dgm:prSet presAssocID="{94C080BD-B01D-4432-A3F4-F3ED4FA507D3}" presName="parentText" presStyleLbl="node1" presStyleIdx="1" presStyleCnt="2" custLinFactNeighborY="1216">
        <dgm:presLayoutVars>
          <dgm:chMax val="0"/>
          <dgm:bulletEnabled val="1"/>
        </dgm:presLayoutVars>
      </dgm:prSet>
      <dgm:spPr/>
      <dgm:t>
        <a:bodyPr/>
        <a:lstStyle/>
        <a:p>
          <a:endParaRPr lang="es-ES"/>
        </a:p>
      </dgm:t>
    </dgm:pt>
    <dgm:pt modelId="{86929707-3854-4B02-BD17-730FA7BD4D68}" type="pres">
      <dgm:prSet presAssocID="{94C080BD-B01D-4432-A3F4-F3ED4FA507D3}" presName="childText" presStyleLbl="revTx" presStyleIdx="1" presStyleCnt="2">
        <dgm:presLayoutVars>
          <dgm:bulletEnabled val="1"/>
        </dgm:presLayoutVars>
      </dgm:prSet>
      <dgm:spPr/>
      <dgm:t>
        <a:bodyPr/>
        <a:lstStyle/>
        <a:p>
          <a:endParaRPr lang="es-ES"/>
        </a:p>
      </dgm:t>
    </dgm:pt>
  </dgm:ptLst>
  <dgm:cxnLst>
    <dgm:cxn modelId="{0BC46FD0-48C7-4723-87B8-3D728C428241}" srcId="{477EB776-6B5A-4D1E-9CCF-46BBF64229CC}" destId="{94C080BD-B01D-4432-A3F4-F3ED4FA507D3}" srcOrd="1" destOrd="0" parTransId="{BFDD36C9-5BC3-489D-9FDF-F5186EE2A751}" sibTransId="{3B604E02-EEE3-4B74-A12B-450FDBE8B710}"/>
    <dgm:cxn modelId="{1BA7C654-9946-47D6-876C-415B6A3912B6}" type="presOf" srcId="{A7D546AC-9155-44ED-9C9D-B428684C1D6E}" destId="{64E61993-94B5-4BA2-B2C7-CA9D884A47AB}" srcOrd="0" destOrd="6" presId="urn:microsoft.com/office/officeart/2005/8/layout/vList2"/>
    <dgm:cxn modelId="{AEEC85C2-25BA-49FF-9525-4C19884C3E9B}" type="presOf" srcId="{092389AE-EA9D-4485-AFBF-3C4DBD206023}" destId="{64E61993-94B5-4BA2-B2C7-CA9D884A47AB}" srcOrd="0" destOrd="9" presId="urn:microsoft.com/office/officeart/2005/8/layout/vList2"/>
    <dgm:cxn modelId="{C72D1E73-8E59-4AAE-B782-EA0AC9A6F5BE}" type="presOf" srcId="{ACD5B7C8-0AF1-4820-B94D-C6F36B254A6F}" destId="{64E61993-94B5-4BA2-B2C7-CA9D884A47AB}" srcOrd="0" destOrd="4" presId="urn:microsoft.com/office/officeart/2005/8/layout/vList2"/>
    <dgm:cxn modelId="{22504861-4688-4FF1-93C9-F1BC47DF32A3}" srcId="{BA9F5A07-2C66-485D-9D7D-B3BC29E825F4}" destId="{A7D546AC-9155-44ED-9C9D-B428684C1D6E}" srcOrd="6" destOrd="0" parTransId="{E3FDDDB1-9BE6-487A-AFCF-781D4BBC29FD}" sibTransId="{49E9872C-11A4-4439-BB4E-77266139C319}"/>
    <dgm:cxn modelId="{B0D23C66-F0C9-4958-9BD3-908E4B20D934}" srcId="{BA9F5A07-2C66-485D-9D7D-B3BC29E825F4}" destId="{93120F0B-A966-482C-BF74-369F08DE1CC9}" srcOrd="8" destOrd="0" parTransId="{EC697AAC-D908-4047-AD86-2617045BBB81}" sibTransId="{DDE1A825-C669-48B6-9B1D-D1242F54826C}"/>
    <dgm:cxn modelId="{3EC609FD-9C27-49DF-977E-6E3EDD5DF1EA}" srcId="{477EB776-6B5A-4D1E-9CCF-46BBF64229CC}" destId="{BA9F5A07-2C66-485D-9D7D-B3BC29E825F4}" srcOrd="0" destOrd="0" parTransId="{D6C768BB-9938-4C51-AE58-99F61A5F13A2}" sibTransId="{7AB60A1E-6849-4861-A23F-07C1B347009F}"/>
    <dgm:cxn modelId="{23D16153-551D-42F7-82BB-1683E903F3BA}" srcId="{94C080BD-B01D-4432-A3F4-F3ED4FA507D3}" destId="{0D0C25CB-407E-4C9D-A149-7A77CF8E1934}" srcOrd="0" destOrd="0" parTransId="{11F3AE86-9E87-425A-BE93-522EC706063B}" sibTransId="{1344752D-EF30-4C1C-B08D-CA3C4DA1C66B}"/>
    <dgm:cxn modelId="{BFE53FC5-2A88-4CCF-B4CC-6725669F0337}" type="presOf" srcId="{47DC5256-2625-438F-B601-343FCD6E286C}" destId="{64E61993-94B5-4BA2-B2C7-CA9D884A47AB}" srcOrd="0" destOrd="5" presId="urn:microsoft.com/office/officeart/2005/8/layout/vList2"/>
    <dgm:cxn modelId="{B602E115-F7CA-4580-A52C-E12A12C92317}" srcId="{94C080BD-B01D-4432-A3F4-F3ED4FA507D3}" destId="{42B496F1-1F7F-452A-88E7-67678E857C36}" srcOrd="3" destOrd="0" parTransId="{67744E79-1664-468A-9C71-9170CCF920EB}" sibTransId="{DC7C0AB7-7C41-45FC-8E68-87B1A757BB37}"/>
    <dgm:cxn modelId="{62AF00A2-7C8A-4D2B-9C5D-16FC49C24D6A}" type="presOf" srcId="{EB2C7E6F-74B0-44BD-BD03-C569912D9725}" destId="{64E61993-94B5-4BA2-B2C7-CA9D884A47AB}" srcOrd="0" destOrd="2" presId="urn:microsoft.com/office/officeart/2005/8/layout/vList2"/>
    <dgm:cxn modelId="{6361F273-DF9A-42E2-9093-764DBC19C7E3}" type="presOf" srcId="{DD9286B2-444F-469B-B565-61101138366B}" destId="{64E61993-94B5-4BA2-B2C7-CA9D884A47AB}" srcOrd="0" destOrd="0" presId="urn:microsoft.com/office/officeart/2005/8/layout/vList2"/>
    <dgm:cxn modelId="{1AC8E05E-70D1-40CF-A4BD-A75AC3C10967}" srcId="{BA9F5A07-2C66-485D-9D7D-B3BC29E825F4}" destId="{1391B9F8-FC84-4A3F-9829-F9B96FEE429B}" srcOrd="7" destOrd="0" parTransId="{9A2F937D-EC20-43FC-8DC2-6B42AFDCEDD8}" sibTransId="{B7250C15-91C5-4F34-A1D1-95AB1FE491EC}"/>
    <dgm:cxn modelId="{9B489D07-3F16-4920-B4A1-F88132D41B2B}" type="presOf" srcId="{BAEFD90F-B0B9-4520-9DC2-275379D666C3}" destId="{86929707-3854-4B02-BD17-730FA7BD4D68}" srcOrd="0" destOrd="1" presId="urn:microsoft.com/office/officeart/2005/8/layout/vList2"/>
    <dgm:cxn modelId="{25B764D3-551A-4E57-BB3D-34FABBB182AD}" srcId="{BA9F5A07-2C66-485D-9D7D-B3BC29E825F4}" destId="{ACD5B7C8-0AF1-4820-B94D-C6F36B254A6F}" srcOrd="4" destOrd="0" parTransId="{58C405B7-9BF4-4E02-88F4-B167A9B2EC21}" sibTransId="{CE3BAA11-0E1A-4CE7-8910-44ED9DDBAF26}"/>
    <dgm:cxn modelId="{1CC09D65-6823-4A22-8A63-0A4F8B07FBBF}" srcId="{BA9F5A07-2C66-485D-9D7D-B3BC29E825F4}" destId="{092389AE-EA9D-4485-AFBF-3C4DBD206023}" srcOrd="9" destOrd="0" parTransId="{C5513A07-83E3-413E-B58B-901EC29E4927}" sibTransId="{123D85E7-F31C-47A6-840F-57B0F4EDD916}"/>
    <dgm:cxn modelId="{78F87744-3CE6-40EB-A4C2-4C21827628CD}" srcId="{94C080BD-B01D-4432-A3F4-F3ED4FA507D3}" destId="{5BF9D70F-AE37-4D45-9D83-F64589079167}" srcOrd="2" destOrd="0" parTransId="{14119A08-06BA-40EC-AD19-0CA01E5CB260}" sibTransId="{5DA608EC-F6E0-42BA-BB09-8FF85087149D}"/>
    <dgm:cxn modelId="{D4651BA0-53CB-4A9B-A5BB-E7E96418B2B1}" type="presOf" srcId="{477EB776-6B5A-4D1E-9CCF-46BBF64229CC}" destId="{3424C572-ECC6-41FE-A37A-09E4ED070E48}" srcOrd="0" destOrd="0" presId="urn:microsoft.com/office/officeart/2005/8/layout/vList2"/>
    <dgm:cxn modelId="{AEA47D45-C831-4B8A-AD34-D9152FE6AF63}" type="presOf" srcId="{9D144D69-2FDC-40D0-B3B7-0C30364012B3}" destId="{64E61993-94B5-4BA2-B2C7-CA9D884A47AB}" srcOrd="0" destOrd="3" presId="urn:microsoft.com/office/officeart/2005/8/layout/vList2"/>
    <dgm:cxn modelId="{0CF4DD2E-BCB2-4DB4-874B-520CE6F8AFBD}" srcId="{BA9F5A07-2C66-485D-9D7D-B3BC29E825F4}" destId="{FF511750-B385-4890-9651-7CD4B3C02AB7}" srcOrd="1" destOrd="0" parTransId="{CD311E6E-C01F-4FB7-BA16-3D292059043C}" sibTransId="{685196CC-BE7B-4CC5-9CD7-834BCADDFA72}"/>
    <dgm:cxn modelId="{2FAE7EC6-563D-48F0-8BA2-B9AEAB07329D}" type="presOf" srcId="{0D0C25CB-407E-4C9D-A149-7A77CF8E1934}" destId="{86929707-3854-4B02-BD17-730FA7BD4D68}" srcOrd="0" destOrd="0" presId="urn:microsoft.com/office/officeart/2005/8/layout/vList2"/>
    <dgm:cxn modelId="{E1F9C161-E9B3-440A-B0FA-B3D868B56AEE}" srcId="{BA9F5A07-2C66-485D-9D7D-B3BC29E825F4}" destId="{9D144D69-2FDC-40D0-B3B7-0C30364012B3}" srcOrd="3" destOrd="0" parTransId="{27114747-C444-4BB0-BF3A-DEEBD68DDAC6}" sibTransId="{F606E592-9269-414F-9DCD-CA061C35FAE7}"/>
    <dgm:cxn modelId="{669F3C3A-B6BC-4641-8DCF-293BCBA48CC8}" type="presOf" srcId="{93120F0B-A966-482C-BF74-369F08DE1CC9}" destId="{64E61993-94B5-4BA2-B2C7-CA9D884A47AB}" srcOrd="0" destOrd="8" presId="urn:microsoft.com/office/officeart/2005/8/layout/vList2"/>
    <dgm:cxn modelId="{AF248424-B7F6-41DE-912D-C43D5C4400B8}" type="presOf" srcId="{94C080BD-B01D-4432-A3F4-F3ED4FA507D3}" destId="{82DB3E3F-869E-4FA0-B68E-5381E35A20CC}" srcOrd="0" destOrd="0" presId="urn:microsoft.com/office/officeart/2005/8/layout/vList2"/>
    <dgm:cxn modelId="{F73ECCF5-CBC6-4E83-A969-B3EFA4CD4B7E}" srcId="{BA9F5A07-2C66-485D-9D7D-B3BC29E825F4}" destId="{EB2C7E6F-74B0-44BD-BD03-C569912D9725}" srcOrd="2" destOrd="0" parTransId="{7B2B8230-3EB1-4B78-A102-B729AB23FFC2}" sibTransId="{3D2FBB54-B4E9-4C3A-A4FE-77C1574AAC9C}"/>
    <dgm:cxn modelId="{2056CAE0-6697-4223-A51D-0E0C04971024}" srcId="{94C080BD-B01D-4432-A3F4-F3ED4FA507D3}" destId="{E7C85DA1-777B-497A-B39B-8341E6EE9F1B}" srcOrd="4" destOrd="0" parTransId="{B55E2DA6-DDB0-4702-A478-C2C87D4C9E5F}" sibTransId="{422D33A8-86F2-447A-885D-11E597EDD5CE}"/>
    <dgm:cxn modelId="{EC859775-6D6F-4604-AA2A-BB79946ABF7A}" srcId="{94C080BD-B01D-4432-A3F4-F3ED4FA507D3}" destId="{BAEFD90F-B0B9-4520-9DC2-275379D666C3}" srcOrd="1" destOrd="0" parTransId="{2E9A4118-F7C2-41DC-A55D-624B3C6E06FB}" sibTransId="{98D876FB-90AE-4222-98A8-7B9E092AD6A8}"/>
    <dgm:cxn modelId="{DA568F50-EEAA-4479-AECC-73BAD17CCEB9}" type="presOf" srcId="{42B496F1-1F7F-452A-88E7-67678E857C36}" destId="{86929707-3854-4B02-BD17-730FA7BD4D68}" srcOrd="0" destOrd="3" presId="urn:microsoft.com/office/officeart/2005/8/layout/vList2"/>
    <dgm:cxn modelId="{FD35D826-D291-46BB-832A-69DEAEAE1BE0}" type="presOf" srcId="{FF511750-B385-4890-9651-7CD4B3C02AB7}" destId="{64E61993-94B5-4BA2-B2C7-CA9D884A47AB}" srcOrd="0" destOrd="1" presId="urn:microsoft.com/office/officeart/2005/8/layout/vList2"/>
    <dgm:cxn modelId="{1C19E575-C4C6-45EB-AE43-25617831E75F}" srcId="{BA9F5A07-2C66-485D-9D7D-B3BC29E825F4}" destId="{DD9286B2-444F-469B-B565-61101138366B}" srcOrd="0" destOrd="0" parTransId="{7502716E-0CDA-47D0-9795-4921039EA6C9}" sibTransId="{FED6157A-A61E-4A60-9661-FD09E651D6B0}"/>
    <dgm:cxn modelId="{5AC65EBE-2B86-447B-852D-29E3664E47CE}" type="presOf" srcId="{1391B9F8-FC84-4A3F-9829-F9B96FEE429B}" destId="{64E61993-94B5-4BA2-B2C7-CA9D884A47AB}" srcOrd="0" destOrd="7" presId="urn:microsoft.com/office/officeart/2005/8/layout/vList2"/>
    <dgm:cxn modelId="{FC4665BA-C0A0-4F89-8F1A-A02FB8A0B810}" type="presOf" srcId="{BA9F5A07-2C66-485D-9D7D-B3BC29E825F4}" destId="{C57550BF-C706-4381-8F88-8A25C6369D59}" srcOrd="0" destOrd="0" presId="urn:microsoft.com/office/officeart/2005/8/layout/vList2"/>
    <dgm:cxn modelId="{BB3A7ACF-AE0E-4CF3-AE9B-FC2AE65EC18A}" type="presOf" srcId="{E7C85DA1-777B-497A-B39B-8341E6EE9F1B}" destId="{86929707-3854-4B02-BD17-730FA7BD4D68}" srcOrd="0" destOrd="4" presId="urn:microsoft.com/office/officeart/2005/8/layout/vList2"/>
    <dgm:cxn modelId="{D4919EE5-BD68-490E-B22B-8E010115E200}" srcId="{BA9F5A07-2C66-485D-9D7D-B3BC29E825F4}" destId="{47DC5256-2625-438F-B601-343FCD6E286C}" srcOrd="5" destOrd="0" parTransId="{CA057EC4-6885-4175-BF68-47B156D6996D}" sibTransId="{9417C91E-2728-4ADA-9E70-46EA9A10AF81}"/>
    <dgm:cxn modelId="{09DBEA2A-B217-4312-878F-0B3A38DCB12E}" type="presOf" srcId="{5BF9D70F-AE37-4D45-9D83-F64589079167}" destId="{86929707-3854-4B02-BD17-730FA7BD4D68}" srcOrd="0" destOrd="2" presId="urn:microsoft.com/office/officeart/2005/8/layout/vList2"/>
    <dgm:cxn modelId="{4A81CAB5-B942-4591-8800-5BF23BBA4EB0}" type="presParOf" srcId="{3424C572-ECC6-41FE-A37A-09E4ED070E48}" destId="{C57550BF-C706-4381-8F88-8A25C6369D59}" srcOrd="0" destOrd="0" presId="urn:microsoft.com/office/officeart/2005/8/layout/vList2"/>
    <dgm:cxn modelId="{4E2C67A6-6D46-42B1-B094-CD97EF9242CD}" type="presParOf" srcId="{3424C572-ECC6-41FE-A37A-09E4ED070E48}" destId="{64E61993-94B5-4BA2-B2C7-CA9D884A47AB}" srcOrd="1" destOrd="0" presId="urn:microsoft.com/office/officeart/2005/8/layout/vList2"/>
    <dgm:cxn modelId="{3756D8AB-C4CF-40CA-BBE4-40CCDB1E9613}" type="presParOf" srcId="{3424C572-ECC6-41FE-A37A-09E4ED070E48}" destId="{82DB3E3F-869E-4FA0-B68E-5381E35A20CC}" srcOrd="2" destOrd="0" presId="urn:microsoft.com/office/officeart/2005/8/layout/vList2"/>
    <dgm:cxn modelId="{DD2F9014-42EB-4ED0-AB78-31E395B172E0}" type="presParOf" srcId="{3424C572-ECC6-41FE-A37A-09E4ED070E48}" destId="{86929707-3854-4B02-BD17-730FA7BD4D6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7EB776-6B5A-4D1E-9CCF-46BBF64229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A9F5A07-2C66-485D-9D7D-B3BC29E825F4}">
      <dgm:prSet phldrT="[Texto]" custT="1"/>
      <dgm:spPr>
        <a:solidFill>
          <a:schemeClr val="accent4">
            <a:lumMod val="60000"/>
            <a:lumOff val="40000"/>
          </a:schemeClr>
        </a:solidFill>
      </dgm:spPr>
      <dgm:t>
        <a:bodyPr/>
        <a:lstStyle/>
        <a:p>
          <a:r>
            <a:rPr lang="es-ES" sz="1800" dirty="0"/>
            <a:t>Prestaciones GOLDEN a nivel </a:t>
          </a:r>
          <a:r>
            <a:rPr lang="es-ES" sz="1800" i="1" dirty="0"/>
            <a:t>offline</a:t>
          </a:r>
          <a:r>
            <a:rPr lang="es-ES" sz="1800" dirty="0"/>
            <a:t> (presencial)</a:t>
          </a:r>
        </a:p>
      </dgm:t>
    </dgm:pt>
    <dgm:pt modelId="{D6C768BB-9938-4C51-AE58-99F61A5F13A2}" type="parTrans" cxnId="{3EC609FD-9C27-49DF-977E-6E3EDD5DF1EA}">
      <dgm:prSet/>
      <dgm:spPr/>
      <dgm:t>
        <a:bodyPr/>
        <a:lstStyle/>
        <a:p>
          <a:endParaRPr lang="es-ES"/>
        </a:p>
      </dgm:t>
    </dgm:pt>
    <dgm:pt modelId="{7AB60A1E-6849-4861-A23F-07C1B347009F}" type="sibTrans" cxnId="{3EC609FD-9C27-49DF-977E-6E3EDD5DF1EA}">
      <dgm:prSet/>
      <dgm:spPr/>
      <dgm:t>
        <a:bodyPr/>
        <a:lstStyle/>
        <a:p>
          <a:endParaRPr lang="es-ES"/>
        </a:p>
      </dgm:t>
    </dgm:pt>
    <dgm:pt modelId="{DD9286B2-444F-469B-B565-61101138366B}">
      <dgm:prSet phldrT="[Texto]" custT="1"/>
      <dgm:spPr/>
      <dgm:t>
        <a:bodyPr tIns="180000" bIns="180000"/>
        <a:lstStyle/>
        <a:p>
          <a:r>
            <a:rPr lang="es-ES" sz="1600" dirty="0">
              <a:latin typeface="Abadi Extra Light" panose="020B0204020104020204" pitchFamily="34" charset="0"/>
            </a:rPr>
            <a:t>Un ponente en mesa redonda (</a:t>
          </a:r>
          <a:r>
            <a:rPr lang="es-ES" sz="1600" dirty="0" smtClean="0">
              <a:latin typeface="Abadi Extra Light" panose="020B0204020104020204" pitchFamily="34" charset="0"/>
            </a:rPr>
            <a:t>25´).</a:t>
          </a:r>
          <a:endParaRPr lang="es-ES" sz="1600" dirty="0">
            <a:latin typeface="Abadi Extra Light" panose="020B0204020104020204" pitchFamily="34" charset="0"/>
          </a:endParaRPr>
        </a:p>
      </dgm:t>
    </dgm:pt>
    <dgm:pt modelId="{7502716E-0CDA-47D0-9795-4921039EA6C9}" type="parTrans" cxnId="{1C19E575-C4C6-45EB-AE43-25617831E75F}">
      <dgm:prSet/>
      <dgm:spPr/>
      <dgm:t>
        <a:bodyPr/>
        <a:lstStyle/>
        <a:p>
          <a:endParaRPr lang="es-ES"/>
        </a:p>
      </dgm:t>
    </dgm:pt>
    <dgm:pt modelId="{FED6157A-A61E-4A60-9661-FD09E651D6B0}" type="sibTrans" cxnId="{1C19E575-C4C6-45EB-AE43-25617831E75F}">
      <dgm:prSet/>
      <dgm:spPr/>
      <dgm:t>
        <a:bodyPr/>
        <a:lstStyle/>
        <a:p>
          <a:endParaRPr lang="es-ES"/>
        </a:p>
      </dgm:t>
    </dgm:pt>
    <dgm:pt modelId="{94C080BD-B01D-4432-A3F4-F3ED4FA507D3}">
      <dgm:prSet phldrT="[Texto]" custT="1"/>
      <dgm:spPr>
        <a:solidFill>
          <a:schemeClr val="accent4">
            <a:lumMod val="60000"/>
            <a:lumOff val="40000"/>
          </a:schemeClr>
        </a:solidFill>
      </dgm:spPr>
      <dgm:t>
        <a:bodyPr/>
        <a:lstStyle/>
        <a:p>
          <a:r>
            <a:rPr lang="es-ES" sz="1800" dirty="0"/>
            <a:t>Prestaciones GOLDEN a nivel </a:t>
          </a:r>
          <a:r>
            <a:rPr lang="es-ES" sz="1800" i="1" dirty="0"/>
            <a:t>online</a:t>
          </a:r>
        </a:p>
      </dgm:t>
    </dgm:pt>
    <dgm:pt modelId="{BFDD36C9-5BC3-489D-9FDF-F5186EE2A751}" type="parTrans" cxnId="{0BC46FD0-48C7-4723-87B8-3D728C428241}">
      <dgm:prSet/>
      <dgm:spPr/>
      <dgm:t>
        <a:bodyPr/>
        <a:lstStyle/>
        <a:p>
          <a:endParaRPr lang="es-ES"/>
        </a:p>
      </dgm:t>
    </dgm:pt>
    <dgm:pt modelId="{3B604E02-EEE3-4B74-A12B-450FDBE8B710}" type="sibTrans" cxnId="{0BC46FD0-48C7-4723-87B8-3D728C428241}">
      <dgm:prSet/>
      <dgm:spPr/>
      <dgm:t>
        <a:bodyPr/>
        <a:lstStyle/>
        <a:p>
          <a:endParaRPr lang="es-ES"/>
        </a:p>
      </dgm:t>
    </dgm:pt>
    <dgm:pt modelId="{0D0C25CB-407E-4C9D-A149-7A77CF8E1934}">
      <dgm:prSet phldrT="[Texto]" custT="1"/>
      <dgm:spPr/>
      <dgm:t>
        <a:bodyPr tIns="180000" bIns="180000"/>
        <a:lstStyle/>
        <a:p>
          <a:r>
            <a:rPr lang="es-ES" sz="1600" dirty="0">
              <a:latin typeface="Abadi Extra Light" panose="020B0204020104020204" pitchFamily="34" charset="0"/>
            </a:rPr>
            <a:t>Agradecimiento y mención de reconocimiento en el acto de inauguración de EFPA CONGRESS MADRID </a:t>
          </a:r>
          <a:r>
            <a:rPr lang="es-ES" sz="1600" dirty="0" smtClean="0">
              <a:latin typeface="Abadi Extra Light" panose="020B0204020104020204" pitchFamily="34" charset="0"/>
            </a:rPr>
            <a:t>2022.</a:t>
          </a:r>
          <a:endParaRPr lang="es-ES" sz="1600" dirty="0">
            <a:latin typeface="Abadi Extra Light" panose="020B0204020104020204" pitchFamily="34" charset="0"/>
          </a:endParaRPr>
        </a:p>
      </dgm:t>
    </dgm:pt>
    <dgm:pt modelId="{11F3AE86-9E87-425A-BE93-522EC706063B}" type="parTrans" cxnId="{23D16153-551D-42F7-82BB-1683E903F3BA}">
      <dgm:prSet/>
      <dgm:spPr/>
      <dgm:t>
        <a:bodyPr/>
        <a:lstStyle/>
        <a:p>
          <a:endParaRPr lang="es-ES"/>
        </a:p>
      </dgm:t>
    </dgm:pt>
    <dgm:pt modelId="{1344752D-EF30-4C1C-B08D-CA3C4DA1C66B}" type="sibTrans" cxnId="{23D16153-551D-42F7-82BB-1683E903F3BA}">
      <dgm:prSet/>
      <dgm:spPr/>
      <dgm:t>
        <a:bodyPr/>
        <a:lstStyle/>
        <a:p>
          <a:endParaRPr lang="es-ES"/>
        </a:p>
      </dgm:t>
    </dgm:pt>
    <dgm:pt modelId="{5BF9D70F-AE37-4D45-9D83-F64589079167}">
      <dgm:prSet custT="1"/>
      <dgm:spPr/>
      <dgm:t>
        <a:bodyPr tIns="180000" bIns="180000"/>
        <a:lstStyle/>
        <a:p>
          <a:r>
            <a:rPr lang="es-ES" sz="1600" dirty="0">
              <a:latin typeface="Abadi Extra Light" panose="020B0204020104020204" pitchFamily="34" charset="0"/>
            </a:rPr>
            <a:t>Agitación en redes sociales, donde EFPA tiene más de </a:t>
          </a:r>
          <a:r>
            <a:rPr lang="es-ES" sz="1600" dirty="0" smtClean="0">
              <a:latin typeface="Abadi Extra Light" panose="020B0204020104020204" pitchFamily="34" charset="0"/>
            </a:rPr>
            <a:t>30.000 seguidores.</a:t>
          </a:r>
          <a:endParaRPr lang="es-ES" sz="1600" dirty="0">
            <a:latin typeface="Abadi Extra Light" panose="020B0204020104020204" pitchFamily="34" charset="0"/>
          </a:endParaRPr>
        </a:p>
      </dgm:t>
    </dgm:pt>
    <dgm:pt modelId="{14119A08-06BA-40EC-AD19-0CA01E5CB260}" type="parTrans" cxnId="{78F87744-3CE6-40EB-A4C2-4C21827628CD}">
      <dgm:prSet/>
      <dgm:spPr/>
      <dgm:t>
        <a:bodyPr/>
        <a:lstStyle/>
        <a:p>
          <a:endParaRPr lang="es-ES"/>
        </a:p>
      </dgm:t>
    </dgm:pt>
    <dgm:pt modelId="{5DA608EC-F6E0-42BA-BB09-8FF85087149D}" type="sibTrans" cxnId="{78F87744-3CE6-40EB-A4C2-4C21827628CD}">
      <dgm:prSet/>
      <dgm:spPr/>
      <dgm:t>
        <a:bodyPr/>
        <a:lstStyle/>
        <a:p>
          <a:endParaRPr lang="es-ES"/>
        </a:p>
      </dgm:t>
    </dgm:pt>
    <dgm:pt modelId="{2DCFB65A-9693-4FF3-A5A2-1B93B9482914}">
      <dgm:prSet custT="1"/>
      <dgm:spPr/>
      <dgm:t>
        <a:bodyPr tIns="180000" bIns="180000"/>
        <a:lstStyle/>
        <a:p>
          <a:r>
            <a:rPr lang="es-ES" sz="1600" dirty="0">
              <a:latin typeface="Abadi Extra Light" panose="020B0204020104020204" pitchFamily="34" charset="0"/>
            </a:rPr>
            <a:t>Logo en toda la publicidad del </a:t>
          </a:r>
          <a:r>
            <a:rPr lang="es-ES" sz="1600" dirty="0" smtClean="0">
              <a:latin typeface="Abadi Extra Light" panose="020B0204020104020204" pitchFamily="34" charset="0"/>
            </a:rPr>
            <a:t>congreso.</a:t>
          </a:r>
          <a:endParaRPr lang="es-ES" sz="1600" dirty="0">
            <a:latin typeface="Abadi Extra Light" panose="020B0204020104020204" pitchFamily="34" charset="0"/>
          </a:endParaRPr>
        </a:p>
      </dgm:t>
    </dgm:pt>
    <dgm:pt modelId="{D9A116F4-A7EC-4796-B347-1F8862D54D5C}" type="parTrans" cxnId="{330FF07C-A1E8-4064-B900-7E9849F13540}">
      <dgm:prSet/>
      <dgm:spPr/>
      <dgm:t>
        <a:bodyPr/>
        <a:lstStyle/>
        <a:p>
          <a:endParaRPr lang="es-ES"/>
        </a:p>
      </dgm:t>
    </dgm:pt>
    <dgm:pt modelId="{29CBCFBF-CDEA-4B6F-99F7-5E8FBB032F4F}" type="sibTrans" cxnId="{330FF07C-A1E8-4064-B900-7E9849F13540}">
      <dgm:prSet/>
      <dgm:spPr/>
      <dgm:t>
        <a:bodyPr/>
        <a:lstStyle/>
        <a:p>
          <a:endParaRPr lang="es-ES"/>
        </a:p>
      </dgm:t>
    </dgm:pt>
    <dgm:pt modelId="{169C6794-D74E-4D84-BE35-C5FF8FF2015D}">
      <dgm:prSet custT="1"/>
      <dgm:spPr/>
      <dgm:t>
        <a:bodyPr tIns="180000" bIns="180000"/>
        <a:lstStyle/>
        <a:p>
          <a:r>
            <a:rPr lang="es-ES" sz="1600" dirty="0">
              <a:latin typeface="Abadi Extra Light" panose="020B0204020104020204" pitchFamily="34" charset="0"/>
            </a:rPr>
            <a:t>Entrega de material </a:t>
          </a:r>
          <a:r>
            <a:rPr lang="es-ES" sz="1600" dirty="0" smtClean="0">
              <a:latin typeface="Abadi Extra Light" panose="020B0204020104020204" pitchFamily="34" charset="0"/>
            </a:rPr>
            <a:t>promocional. </a:t>
          </a:r>
          <a:endParaRPr lang="es-ES" sz="1600" dirty="0">
            <a:latin typeface="Abadi Extra Light" panose="020B0204020104020204" pitchFamily="34" charset="0"/>
          </a:endParaRPr>
        </a:p>
      </dgm:t>
    </dgm:pt>
    <dgm:pt modelId="{71FBED45-6F3A-4CDE-A39D-0E613DF3EF4E}" type="parTrans" cxnId="{A9002675-FA8A-4192-86C2-D03CA819C97A}">
      <dgm:prSet/>
      <dgm:spPr/>
      <dgm:t>
        <a:bodyPr/>
        <a:lstStyle/>
        <a:p>
          <a:endParaRPr lang="es-ES"/>
        </a:p>
      </dgm:t>
    </dgm:pt>
    <dgm:pt modelId="{36F080C5-31EA-45E2-879A-EBF323045957}" type="sibTrans" cxnId="{A9002675-FA8A-4192-86C2-D03CA819C97A}">
      <dgm:prSet/>
      <dgm:spPr/>
      <dgm:t>
        <a:bodyPr/>
        <a:lstStyle/>
        <a:p>
          <a:endParaRPr lang="es-ES"/>
        </a:p>
      </dgm:t>
    </dgm:pt>
    <dgm:pt modelId="{43F3E160-E481-4118-9E10-1C540188260C}">
      <dgm:prSet custT="1"/>
      <dgm:spPr/>
      <dgm:t>
        <a:bodyPr tIns="180000" bIns="180000"/>
        <a:lstStyle/>
        <a:p>
          <a:r>
            <a:rPr lang="es-ES" sz="1600" dirty="0">
              <a:latin typeface="Abadi Extra Light" panose="020B0204020104020204" pitchFamily="34" charset="0"/>
            </a:rPr>
            <a:t>Presencia destacada (logo) en los banners de las diferentes salas del </a:t>
          </a:r>
          <a:r>
            <a:rPr lang="es-ES" sz="1600" dirty="0" smtClean="0">
              <a:latin typeface="Abadi Extra Light" panose="020B0204020104020204" pitchFamily="34" charset="0"/>
            </a:rPr>
            <a:t>congreso.</a:t>
          </a:r>
          <a:endParaRPr lang="es-ES" sz="1600" dirty="0">
            <a:latin typeface="Abadi Extra Light" panose="020B0204020104020204" pitchFamily="34" charset="0"/>
          </a:endParaRPr>
        </a:p>
      </dgm:t>
    </dgm:pt>
    <dgm:pt modelId="{77F29E04-F389-4B46-AA12-0530CA24FE88}" type="parTrans" cxnId="{755FAC33-5467-46EC-BBEB-214E7428CF3A}">
      <dgm:prSet/>
      <dgm:spPr/>
      <dgm:t>
        <a:bodyPr/>
        <a:lstStyle/>
        <a:p>
          <a:endParaRPr lang="es-ES"/>
        </a:p>
      </dgm:t>
    </dgm:pt>
    <dgm:pt modelId="{E0F7D27D-31DE-4105-829E-DD5F37B2975F}" type="sibTrans" cxnId="{755FAC33-5467-46EC-BBEB-214E7428CF3A}">
      <dgm:prSet/>
      <dgm:spPr/>
      <dgm:t>
        <a:bodyPr/>
        <a:lstStyle/>
        <a:p>
          <a:endParaRPr lang="es-ES"/>
        </a:p>
      </dgm:t>
    </dgm:pt>
    <dgm:pt modelId="{93503A5D-7C16-48FD-A1E9-70AA6ECE64F3}">
      <dgm:prSet custT="1"/>
      <dgm:spPr/>
      <dgm:t>
        <a:bodyPr tIns="180000" bIns="180000"/>
        <a:lstStyle/>
        <a:p>
          <a:r>
            <a:rPr lang="es-ES" sz="1600" dirty="0" smtClean="0">
              <a:latin typeface="Abadi Extra Light" panose="020B0204020104020204" pitchFamily="34" charset="0"/>
            </a:rPr>
            <a:t>Stand.</a:t>
          </a:r>
          <a:endParaRPr lang="es-ES" sz="1600" dirty="0">
            <a:latin typeface="Abadi Extra Light" panose="020B0204020104020204" pitchFamily="34" charset="0"/>
          </a:endParaRPr>
        </a:p>
      </dgm:t>
    </dgm:pt>
    <dgm:pt modelId="{A5A8AA52-7E1E-4C43-B136-E62D8EA95469}" type="parTrans" cxnId="{A784A1AA-C89C-440B-BFDD-60A42B0FEF16}">
      <dgm:prSet/>
      <dgm:spPr/>
      <dgm:t>
        <a:bodyPr/>
        <a:lstStyle/>
        <a:p>
          <a:endParaRPr lang="es-ES"/>
        </a:p>
      </dgm:t>
    </dgm:pt>
    <dgm:pt modelId="{59F70B2E-9ACA-494F-96D7-76587FE730BC}" type="sibTrans" cxnId="{A784A1AA-C89C-440B-BFDD-60A42B0FEF16}">
      <dgm:prSet/>
      <dgm:spPr/>
      <dgm:t>
        <a:bodyPr/>
        <a:lstStyle/>
        <a:p>
          <a:endParaRPr lang="es-ES"/>
        </a:p>
      </dgm:t>
    </dgm:pt>
    <dgm:pt modelId="{F4E2E646-48CD-4949-AC75-024FA3669D3B}">
      <dgm:prSet custT="1"/>
      <dgm:spPr/>
      <dgm:t>
        <a:bodyPr tIns="180000" bIns="180000"/>
        <a:lstStyle/>
        <a:p>
          <a:r>
            <a:rPr lang="es-ES" sz="1600" dirty="0">
              <a:latin typeface="Abadi Extra Light" panose="020B0204020104020204" pitchFamily="34" charset="0"/>
            </a:rPr>
            <a:t>Citar en notas y medios de </a:t>
          </a:r>
          <a:r>
            <a:rPr lang="es-ES" sz="1600" dirty="0" smtClean="0">
              <a:latin typeface="Abadi Extra Light" panose="020B0204020104020204" pitchFamily="34" charset="0"/>
            </a:rPr>
            <a:t>prensa.</a:t>
          </a:r>
          <a:endParaRPr lang="es-ES" sz="1600" dirty="0">
            <a:latin typeface="Abadi Extra Light" panose="020B0204020104020204" pitchFamily="34" charset="0"/>
          </a:endParaRPr>
        </a:p>
      </dgm:t>
    </dgm:pt>
    <dgm:pt modelId="{CAEB154E-E9FC-4B48-9246-4C1905A1E786}" type="parTrans" cxnId="{26D93D8D-91E6-405A-AFE0-81D84FE7BDD3}">
      <dgm:prSet/>
      <dgm:spPr/>
      <dgm:t>
        <a:bodyPr/>
        <a:lstStyle/>
        <a:p>
          <a:endParaRPr lang="es-ES"/>
        </a:p>
      </dgm:t>
    </dgm:pt>
    <dgm:pt modelId="{B824E08C-4DC1-4C44-9A02-30A799E33427}" type="sibTrans" cxnId="{26D93D8D-91E6-405A-AFE0-81D84FE7BDD3}">
      <dgm:prSet/>
      <dgm:spPr/>
      <dgm:t>
        <a:bodyPr/>
        <a:lstStyle/>
        <a:p>
          <a:endParaRPr lang="es-ES"/>
        </a:p>
      </dgm:t>
    </dgm:pt>
    <dgm:pt modelId="{2A019310-D900-417E-84CA-A0CB99A3FA7B}">
      <dgm:prSet custT="1"/>
      <dgm:spPr/>
      <dgm:t>
        <a:bodyPr tIns="180000" bIns="180000"/>
        <a:lstStyle/>
        <a:p>
          <a:endParaRPr lang="es-ES" sz="1600" dirty="0">
            <a:latin typeface="Abadi Extra Light" panose="020B0204020104020204" pitchFamily="34" charset="0"/>
          </a:endParaRPr>
        </a:p>
      </dgm:t>
    </dgm:pt>
    <dgm:pt modelId="{E85846DA-C3E7-48C2-87BA-BFE45DCC206A}" type="parTrans" cxnId="{1EA640AE-507D-461A-B5F4-08344BDA84EB}">
      <dgm:prSet/>
      <dgm:spPr/>
      <dgm:t>
        <a:bodyPr/>
        <a:lstStyle/>
        <a:p>
          <a:endParaRPr lang="es-ES"/>
        </a:p>
      </dgm:t>
    </dgm:pt>
    <dgm:pt modelId="{45F0BBA1-832B-4A9D-9EA3-8917ABDC7C9E}" type="sibTrans" cxnId="{1EA640AE-507D-461A-B5F4-08344BDA84EB}">
      <dgm:prSet/>
      <dgm:spPr/>
      <dgm:t>
        <a:bodyPr/>
        <a:lstStyle/>
        <a:p>
          <a:endParaRPr lang="es-ES"/>
        </a:p>
      </dgm:t>
    </dgm:pt>
    <dgm:pt modelId="{72C6C3FE-A68C-4F09-ABD9-384E802110D9}">
      <dgm:prSet custT="1"/>
      <dgm:spPr/>
      <dgm:t>
        <a:bodyPr/>
        <a:lstStyle/>
        <a:p>
          <a:r>
            <a:rPr lang="es-ES" sz="1600" dirty="0" smtClean="0">
              <a:solidFill>
                <a:schemeClr val="tx1"/>
              </a:solidFill>
              <a:latin typeface="Abadi Extra Light" panose="020B0204020104020204" pitchFamily="34" charset="0"/>
            </a:rPr>
            <a:t>3 entradas con todo incluido.</a:t>
          </a:r>
          <a:endParaRPr lang="es-ES" sz="1600" dirty="0">
            <a:latin typeface="Abadi Extra Light" panose="020B0204020104020204" pitchFamily="34" charset="0"/>
          </a:endParaRPr>
        </a:p>
      </dgm:t>
    </dgm:pt>
    <dgm:pt modelId="{BBEE3051-225B-4780-B889-792CF18DBF1F}" type="parTrans" cxnId="{0BF40BE4-CDD2-46AF-AE37-35E9A809B46E}">
      <dgm:prSet/>
      <dgm:spPr/>
      <dgm:t>
        <a:bodyPr/>
        <a:lstStyle/>
        <a:p>
          <a:endParaRPr lang="es-ES"/>
        </a:p>
      </dgm:t>
    </dgm:pt>
    <dgm:pt modelId="{45E32DFC-7ECD-4E91-8D04-9B0316420662}" type="sibTrans" cxnId="{0BF40BE4-CDD2-46AF-AE37-35E9A809B46E}">
      <dgm:prSet/>
      <dgm:spPr/>
      <dgm:t>
        <a:bodyPr/>
        <a:lstStyle/>
        <a:p>
          <a:endParaRPr lang="es-ES"/>
        </a:p>
      </dgm:t>
    </dgm:pt>
    <dgm:pt modelId="{A33DC9F4-7DB0-4072-9236-E9DAA6B4AD3F}">
      <dgm:prSet custT="1"/>
      <dgm:spPr/>
      <dgm:t>
        <a:bodyPr/>
        <a:lstStyle/>
        <a:p>
          <a:endParaRPr lang="es-ES" sz="1600" dirty="0">
            <a:latin typeface="Abadi Extra Light" panose="020B0204020104020204" pitchFamily="34" charset="0"/>
          </a:endParaRPr>
        </a:p>
      </dgm:t>
    </dgm:pt>
    <dgm:pt modelId="{8A0DD43C-3124-4705-A8C1-B18BF960C63F}" type="parTrans" cxnId="{27ECFC6D-D856-4097-A74F-613E01917466}">
      <dgm:prSet/>
      <dgm:spPr/>
      <dgm:t>
        <a:bodyPr/>
        <a:lstStyle/>
        <a:p>
          <a:endParaRPr lang="es-ES"/>
        </a:p>
      </dgm:t>
    </dgm:pt>
    <dgm:pt modelId="{9BDCE0FC-2AF9-4AFF-A560-86B8196695E0}" type="sibTrans" cxnId="{27ECFC6D-D856-4097-A74F-613E01917466}">
      <dgm:prSet/>
      <dgm:spPr/>
      <dgm:t>
        <a:bodyPr/>
        <a:lstStyle/>
        <a:p>
          <a:endParaRPr lang="es-ES"/>
        </a:p>
      </dgm:t>
    </dgm:pt>
    <dgm:pt modelId="{71FF58DC-5B6C-4EA0-A2F0-58612C30BDBD}">
      <dgm:prSet custT="1"/>
      <dgm:spPr/>
      <dgm:t>
        <a:bodyPr/>
        <a:lstStyle/>
        <a:p>
          <a:r>
            <a:rPr lang="es-ES" sz="1600" dirty="0" smtClean="0">
              <a:latin typeface="Abadi Extra Light" panose="020B0204020104020204" pitchFamily="34" charset="0"/>
            </a:rPr>
            <a:t>Presencia del logo en el blog del congreso.</a:t>
          </a:r>
          <a:endParaRPr lang="es-ES" sz="1600" dirty="0">
            <a:latin typeface="Abadi Extra Light" panose="020B0204020104020204" pitchFamily="34" charset="0"/>
          </a:endParaRPr>
        </a:p>
      </dgm:t>
    </dgm:pt>
    <dgm:pt modelId="{D12CF6EB-AACA-4633-9DCB-4F12B0B44E19}" type="parTrans" cxnId="{1C666B94-C53C-4249-9E51-6EF1B4E87AC7}">
      <dgm:prSet/>
      <dgm:spPr/>
      <dgm:t>
        <a:bodyPr/>
        <a:lstStyle/>
        <a:p>
          <a:endParaRPr lang="es-ES"/>
        </a:p>
      </dgm:t>
    </dgm:pt>
    <dgm:pt modelId="{434855AB-BE4E-46B9-8451-25B9652ACFCF}" type="sibTrans" cxnId="{1C666B94-C53C-4249-9E51-6EF1B4E87AC7}">
      <dgm:prSet/>
      <dgm:spPr/>
      <dgm:t>
        <a:bodyPr/>
        <a:lstStyle/>
        <a:p>
          <a:endParaRPr lang="es-ES"/>
        </a:p>
      </dgm:t>
    </dgm:pt>
    <dgm:pt modelId="{3424C572-ECC6-41FE-A37A-09E4ED070E48}" type="pres">
      <dgm:prSet presAssocID="{477EB776-6B5A-4D1E-9CCF-46BBF64229CC}" presName="linear" presStyleCnt="0">
        <dgm:presLayoutVars>
          <dgm:animLvl val="lvl"/>
          <dgm:resizeHandles val="exact"/>
        </dgm:presLayoutVars>
      </dgm:prSet>
      <dgm:spPr/>
      <dgm:t>
        <a:bodyPr/>
        <a:lstStyle/>
        <a:p>
          <a:endParaRPr lang="es-ES"/>
        </a:p>
      </dgm:t>
    </dgm:pt>
    <dgm:pt modelId="{C57550BF-C706-4381-8F88-8A25C6369D59}" type="pres">
      <dgm:prSet presAssocID="{BA9F5A07-2C66-485D-9D7D-B3BC29E825F4}" presName="parentText" presStyleLbl="node1" presStyleIdx="0" presStyleCnt="2">
        <dgm:presLayoutVars>
          <dgm:chMax val="0"/>
          <dgm:bulletEnabled val="1"/>
        </dgm:presLayoutVars>
      </dgm:prSet>
      <dgm:spPr/>
      <dgm:t>
        <a:bodyPr/>
        <a:lstStyle/>
        <a:p>
          <a:endParaRPr lang="es-ES"/>
        </a:p>
      </dgm:t>
    </dgm:pt>
    <dgm:pt modelId="{64E61993-94B5-4BA2-B2C7-CA9D884A47AB}" type="pres">
      <dgm:prSet presAssocID="{BA9F5A07-2C66-485D-9D7D-B3BC29E825F4}" presName="childText" presStyleLbl="revTx" presStyleIdx="0" presStyleCnt="2">
        <dgm:presLayoutVars>
          <dgm:bulletEnabled val="1"/>
        </dgm:presLayoutVars>
      </dgm:prSet>
      <dgm:spPr/>
      <dgm:t>
        <a:bodyPr/>
        <a:lstStyle/>
        <a:p>
          <a:endParaRPr lang="es-ES"/>
        </a:p>
      </dgm:t>
    </dgm:pt>
    <dgm:pt modelId="{82DB3E3F-869E-4FA0-B68E-5381E35A20CC}" type="pres">
      <dgm:prSet presAssocID="{94C080BD-B01D-4432-A3F4-F3ED4FA507D3}" presName="parentText" presStyleLbl="node1" presStyleIdx="1" presStyleCnt="2" custLinFactNeighborX="-5269" custLinFactNeighborY="-4925">
        <dgm:presLayoutVars>
          <dgm:chMax val="0"/>
          <dgm:bulletEnabled val="1"/>
        </dgm:presLayoutVars>
      </dgm:prSet>
      <dgm:spPr/>
      <dgm:t>
        <a:bodyPr/>
        <a:lstStyle/>
        <a:p>
          <a:endParaRPr lang="es-ES"/>
        </a:p>
      </dgm:t>
    </dgm:pt>
    <dgm:pt modelId="{86929707-3854-4B02-BD17-730FA7BD4D68}" type="pres">
      <dgm:prSet presAssocID="{94C080BD-B01D-4432-A3F4-F3ED4FA507D3}" presName="childText" presStyleLbl="revTx" presStyleIdx="1" presStyleCnt="2" custScaleY="194643">
        <dgm:presLayoutVars>
          <dgm:bulletEnabled val="1"/>
        </dgm:presLayoutVars>
      </dgm:prSet>
      <dgm:spPr/>
      <dgm:t>
        <a:bodyPr/>
        <a:lstStyle/>
        <a:p>
          <a:endParaRPr lang="es-ES"/>
        </a:p>
      </dgm:t>
    </dgm:pt>
  </dgm:ptLst>
  <dgm:cxnLst>
    <dgm:cxn modelId="{6361F273-DF9A-42E2-9093-764DBC19C7E3}" type="presOf" srcId="{DD9286B2-444F-469B-B565-61101138366B}" destId="{64E61993-94B5-4BA2-B2C7-CA9D884A47AB}" srcOrd="0" destOrd="0" presId="urn:microsoft.com/office/officeart/2005/8/layout/vList2"/>
    <dgm:cxn modelId="{C9BD6BA7-4652-4217-B6B1-A066E658D623}" type="presOf" srcId="{2DCFB65A-9693-4FF3-A5A2-1B93B9482914}" destId="{64E61993-94B5-4BA2-B2C7-CA9D884A47AB}" srcOrd="0" destOrd="1" presId="urn:microsoft.com/office/officeart/2005/8/layout/vList2"/>
    <dgm:cxn modelId="{1C19E575-C4C6-45EB-AE43-25617831E75F}" srcId="{BA9F5A07-2C66-485D-9D7D-B3BC29E825F4}" destId="{DD9286B2-444F-469B-B565-61101138366B}" srcOrd="0" destOrd="0" parTransId="{7502716E-0CDA-47D0-9795-4921039EA6C9}" sibTransId="{FED6157A-A61E-4A60-9661-FD09E651D6B0}"/>
    <dgm:cxn modelId="{2FAE7EC6-563D-48F0-8BA2-B9AEAB07329D}" type="presOf" srcId="{0D0C25CB-407E-4C9D-A149-7A77CF8E1934}" destId="{86929707-3854-4B02-BD17-730FA7BD4D68}" srcOrd="0" destOrd="0" presId="urn:microsoft.com/office/officeart/2005/8/layout/vList2"/>
    <dgm:cxn modelId="{F1C58175-91CE-42B5-A914-6AC8D259A4C5}" type="presOf" srcId="{72C6C3FE-A68C-4F09-ABD9-384E802110D9}" destId="{64E61993-94B5-4BA2-B2C7-CA9D884A47AB}" srcOrd="0" destOrd="6" presId="urn:microsoft.com/office/officeart/2005/8/layout/vList2"/>
    <dgm:cxn modelId="{FC4665BA-C0A0-4F89-8F1A-A02FB8A0B810}" type="presOf" srcId="{BA9F5A07-2C66-485D-9D7D-B3BC29E825F4}" destId="{C57550BF-C706-4381-8F88-8A25C6369D59}" srcOrd="0" destOrd="0" presId="urn:microsoft.com/office/officeart/2005/8/layout/vList2"/>
    <dgm:cxn modelId="{755FAC33-5467-46EC-BBEB-214E7428CF3A}" srcId="{BA9F5A07-2C66-485D-9D7D-B3BC29E825F4}" destId="{43F3E160-E481-4118-9E10-1C540188260C}" srcOrd="3" destOrd="0" parTransId="{77F29E04-F389-4B46-AA12-0530CA24FE88}" sibTransId="{E0F7D27D-31DE-4105-829E-DD5F37B2975F}"/>
    <dgm:cxn modelId="{23D16153-551D-42F7-82BB-1683E903F3BA}" srcId="{94C080BD-B01D-4432-A3F4-F3ED4FA507D3}" destId="{0D0C25CB-407E-4C9D-A149-7A77CF8E1934}" srcOrd="0" destOrd="0" parTransId="{11F3AE86-9E87-425A-BE93-522EC706063B}" sibTransId="{1344752D-EF30-4C1C-B08D-CA3C4DA1C66B}"/>
    <dgm:cxn modelId="{3EC609FD-9C27-49DF-977E-6E3EDD5DF1EA}" srcId="{477EB776-6B5A-4D1E-9CCF-46BBF64229CC}" destId="{BA9F5A07-2C66-485D-9D7D-B3BC29E825F4}" srcOrd="0" destOrd="0" parTransId="{D6C768BB-9938-4C51-AE58-99F61A5F13A2}" sibTransId="{7AB60A1E-6849-4861-A23F-07C1B347009F}"/>
    <dgm:cxn modelId="{D4651BA0-53CB-4A9B-A5BB-E7E96418B2B1}" type="presOf" srcId="{477EB776-6B5A-4D1E-9CCF-46BBF64229CC}" destId="{3424C572-ECC6-41FE-A37A-09E4ED070E48}" srcOrd="0" destOrd="0" presId="urn:microsoft.com/office/officeart/2005/8/layout/vList2"/>
    <dgm:cxn modelId="{0BF40BE4-CDD2-46AF-AE37-35E9A809B46E}" srcId="{BA9F5A07-2C66-485D-9D7D-B3BC29E825F4}" destId="{72C6C3FE-A68C-4F09-ABD9-384E802110D9}" srcOrd="6" destOrd="0" parTransId="{BBEE3051-225B-4780-B889-792CF18DBF1F}" sibTransId="{45E32DFC-7ECD-4E91-8D04-9B0316420662}"/>
    <dgm:cxn modelId="{AF248424-B7F6-41DE-912D-C43D5C4400B8}" type="presOf" srcId="{94C080BD-B01D-4432-A3F4-F3ED4FA507D3}" destId="{82DB3E3F-869E-4FA0-B68E-5381E35A20CC}" srcOrd="0" destOrd="0" presId="urn:microsoft.com/office/officeart/2005/8/layout/vList2"/>
    <dgm:cxn modelId="{A9002675-FA8A-4192-86C2-D03CA819C97A}" srcId="{BA9F5A07-2C66-485D-9D7D-B3BC29E825F4}" destId="{169C6794-D74E-4D84-BE35-C5FF8FF2015D}" srcOrd="2" destOrd="0" parTransId="{71FBED45-6F3A-4CDE-A39D-0E613DF3EF4E}" sibTransId="{36F080C5-31EA-45E2-879A-EBF323045957}"/>
    <dgm:cxn modelId="{DB831E3F-1053-418E-A6CD-1ED907AE9CCC}" type="presOf" srcId="{2A019310-D900-417E-84CA-A0CB99A3FA7B}" destId="{64E61993-94B5-4BA2-B2C7-CA9D884A47AB}" srcOrd="0" destOrd="8" presId="urn:microsoft.com/office/officeart/2005/8/layout/vList2"/>
    <dgm:cxn modelId="{27ECFC6D-D856-4097-A74F-613E01917466}" srcId="{BA9F5A07-2C66-485D-9D7D-B3BC29E825F4}" destId="{A33DC9F4-7DB0-4072-9236-E9DAA6B4AD3F}" srcOrd="7" destOrd="0" parTransId="{8A0DD43C-3124-4705-A8C1-B18BF960C63F}" sibTransId="{9BDCE0FC-2AF9-4AFF-A560-86B8196695E0}"/>
    <dgm:cxn modelId="{26D93D8D-91E6-405A-AFE0-81D84FE7BDD3}" srcId="{BA9F5A07-2C66-485D-9D7D-B3BC29E825F4}" destId="{F4E2E646-48CD-4949-AC75-024FA3669D3B}" srcOrd="5" destOrd="0" parTransId="{CAEB154E-E9FC-4B48-9246-4C1905A1E786}" sibTransId="{B824E08C-4DC1-4C44-9A02-30A799E33427}"/>
    <dgm:cxn modelId="{8F6786D1-D25D-4122-9E6B-063C9E9D8009}" type="presOf" srcId="{169C6794-D74E-4D84-BE35-C5FF8FF2015D}" destId="{64E61993-94B5-4BA2-B2C7-CA9D884A47AB}" srcOrd="0" destOrd="2" presId="urn:microsoft.com/office/officeart/2005/8/layout/vList2"/>
    <dgm:cxn modelId="{330FF07C-A1E8-4064-B900-7E9849F13540}" srcId="{BA9F5A07-2C66-485D-9D7D-B3BC29E825F4}" destId="{2DCFB65A-9693-4FF3-A5A2-1B93B9482914}" srcOrd="1" destOrd="0" parTransId="{D9A116F4-A7EC-4796-B347-1F8862D54D5C}" sibTransId="{29CBCFBF-CDEA-4B6F-99F7-5E8FBB032F4F}"/>
    <dgm:cxn modelId="{A784A1AA-C89C-440B-BFDD-60A42B0FEF16}" srcId="{BA9F5A07-2C66-485D-9D7D-B3BC29E825F4}" destId="{93503A5D-7C16-48FD-A1E9-70AA6ECE64F3}" srcOrd="4" destOrd="0" parTransId="{A5A8AA52-7E1E-4C43-B136-E62D8EA95469}" sibTransId="{59F70B2E-9ACA-494F-96D7-76587FE730BC}"/>
    <dgm:cxn modelId="{F601EBB9-2CFA-4018-BFA8-57D0702CFA66}" type="presOf" srcId="{A33DC9F4-7DB0-4072-9236-E9DAA6B4AD3F}" destId="{64E61993-94B5-4BA2-B2C7-CA9D884A47AB}" srcOrd="0" destOrd="7" presId="urn:microsoft.com/office/officeart/2005/8/layout/vList2"/>
    <dgm:cxn modelId="{FA16769F-8224-40C4-B477-8101C57F72ED}" type="presOf" srcId="{43F3E160-E481-4118-9E10-1C540188260C}" destId="{64E61993-94B5-4BA2-B2C7-CA9D884A47AB}" srcOrd="0" destOrd="3" presId="urn:microsoft.com/office/officeart/2005/8/layout/vList2"/>
    <dgm:cxn modelId="{E600C9D2-62F2-410A-9615-43692DD6FC82}" type="presOf" srcId="{F4E2E646-48CD-4949-AC75-024FA3669D3B}" destId="{64E61993-94B5-4BA2-B2C7-CA9D884A47AB}" srcOrd="0" destOrd="5" presId="urn:microsoft.com/office/officeart/2005/8/layout/vList2"/>
    <dgm:cxn modelId="{1C666B94-C53C-4249-9E51-6EF1B4E87AC7}" srcId="{94C080BD-B01D-4432-A3F4-F3ED4FA507D3}" destId="{71FF58DC-5B6C-4EA0-A2F0-58612C30BDBD}" srcOrd="2" destOrd="0" parTransId="{D12CF6EB-AACA-4633-9DCB-4F12B0B44E19}" sibTransId="{434855AB-BE4E-46B9-8451-25B9652ACFCF}"/>
    <dgm:cxn modelId="{5C66C294-52E4-40D5-A51C-612D3B3AE155}" type="presOf" srcId="{93503A5D-7C16-48FD-A1E9-70AA6ECE64F3}" destId="{64E61993-94B5-4BA2-B2C7-CA9D884A47AB}" srcOrd="0" destOrd="4" presId="urn:microsoft.com/office/officeart/2005/8/layout/vList2"/>
    <dgm:cxn modelId="{78F87744-3CE6-40EB-A4C2-4C21827628CD}" srcId="{94C080BD-B01D-4432-A3F4-F3ED4FA507D3}" destId="{5BF9D70F-AE37-4D45-9D83-F64589079167}" srcOrd="1" destOrd="0" parTransId="{14119A08-06BA-40EC-AD19-0CA01E5CB260}" sibTransId="{5DA608EC-F6E0-42BA-BB09-8FF85087149D}"/>
    <dgm:cxn modelId="{09DBEA2A-B217-4312-878F-0B3A38DCB12E}" type="presOf" srcId="{5BF9D70F-AE37-4D45-9D83-F64589079167}" destId="{86929707-3854-4B02-BD17-730FA7BD4D68}" srcOrd="0" destOrd="1" presId="urn:microsoft.com/office/officeart/2005/8/layout/vList2"/>
    <dgm:cxn modelId="{0BC46FD0-48C7-4723-87B8-3D728C428241}" srcId="{477EB776-6B5A-4D1E-9CCF-46BBF64229CC}" destId="{94C080BD-B01D-4432-A3F4-F3ED4FA507D3}" srcOrd="1" destOrd="0" parTransId="{BFDD36C9-5BC3-489D-9FDF-F5186EE2A751}" sibTransId="{3B604E02-EEE3-4B74-A12B-450FDBE8B710}"/>
    <dgm:cxn modelId="{3C177EF9-B8FE-469E-B024-E265DE65F1E8}" type="presOf" srcId="{71FF58DC-5B6C-4EA0-A2F0-58612C30BDBD}" destId="{86929707-3854-4B02-BD17-730FA7BD4D68}" srcOrd="0" destOrd="2" presId="urn:microsoft.com/office/officeart/2005/8/layout/vList2"/>
    <dgm:cxn modelId="{1EA640AE-507D-461A-B5F4-08344BDA84EB}" srcId="{BA9F5A07-2C66-485D-9D7D-B3BC29E825F4}" destId="{2A019310-D900-417E-84CA-A0CB99A3FA7B}" srcOrd="8" destOrd="0" parTransId="{E85846DA-C3E7-48C2-87BA-BFE45DCC206A}" sibTransId="{45F0BBA1-832B-4A9D-9EA3-8917ABDC7C9E}"/>
    <dgm:cxn modelId="{4A81CAB5-B942-4591-8800-5BF23BBA4EB0}" type="presParOf" srcId="{3424C572-ECC6-41FE-A37A-09E4ED070E48}" destId="{C57550BF-C706-4381-8F88-8A25C6369D59}" srcOrd="0" destOrd="0" presId="urn:microsoft.com/office/officeart/2005/8/layout/vList2"/>
    <dgm:cxn modelId="{4E2C67A6-6D46-42B1-B094-CD97EF9242CD}" type="presParOf" srcId="{3424C572-ECC6-41FE-A37A-09E4ED070E48}" destId="{64E61993-94B5-4BA2-B2C7-CA9D884A47AB}" srcOrd="1" destOrd="0" presId="urn:microsoft.com/office/officeart/2005/8/layout/vList2"/>
    <dgm:cxn modelId="{3756D8AB-C4CF-40CA-BBE4-40CCDB1E9613}" type="presParOf" srcId="{3424C572-ECC6-41FE-A37A-09E4ED070E48}" destId="{82DB3E3F-869E-4FA0-B68E-5381E35A20CC}" srcOrd="2" destOrd="0" presId="urn:microsoft.com/office/officeart/2005/8/layout/vList2"/>
    <dgm:cxn modelId="{DD2F9014-42EB-4ED0-AB78-31E395B172E0}" type="presParOf" srcId="{3424C572-ECC6-41FE-A37A-09E4ED070E48}" destId="{86929707-3854-4B02-BD17-730FA7BD4D6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EB776-6B5A-4D1E-9CCF-46BBF64229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A9F5A07-2C66-485D-9D7D-B3BC29E825F4}">
      <dgm:prSet phldrT="[Texto]" custT="1"/>
      <dgm:spPr>
        <a:solidFill>
          <a:schemeClr val="accent6">
            <a:lumMod val="60000"/>
            <a:lumOff val="40000"/>
          </a:schemeClr>
        </a:solidFill>
      </dgm:spPr>
      <dgm:t>
        <a:bodyPr/>
        <a:lstStyle/>
        <a:p>
          <a:r>
            <a:rPr lang="es-ES" sz="1800" dirty="0"/>
            <a:t>Prestaciones SILVER a nivel </a:t>
          </a:r>
          <a:r>
            <a:rPr lang="es-ES" sz="1800" i="1" dirty="0"/>
            <a:t>offline</a:t>
          </a:r>
          <a:r>
            <a:rPr lang="es-ES" sz="1800" dirty="0"/>
            <a:t> (presencial)</a:t>
          </a:r>
        </a:p>
      </dgm:t>
    </dgm:pt>
    <dgm:pt modelId="{D6C768BB-9938-4C51-AE58-99F61A5F13A2}" type="parTrans" cxnId="{3EC609FD-9C27-49DF-977E-6E3EDD5DF1EA}">
      <dgm:prSet/>
      <dgm:spPr/>
      <dgm:t>
        <a:bodyPr/>
        <a:lstStyle/>
        <a:p>
          <a:endParaRPr lang="es-ES"/>
        </a:p>
      </dgm:t>
    </dgm:pt>
    <dgm:pt modelId="{7AB60A1E-6849-4861-A23F-07C1B347009F}" type="sibTrans" cxnId="{3EC609FD-9C27-49DF-977E-6E3EDD5DF1EA}">
      <dgm:prSet/>
      <dgm:spPr/>
      <dgm:t>
        <a:bodyPr/>
        <a:lstStyle/>
        <a:p>
          <a:endParaRPr lang="es-ES"/>
        </a:p>
      </dgm:t>
    </dgm:pt>
    <dgm:pt modelId="{DD9286B2-444F-469B-B565-61101138366B}">
      <dgm:prSet phldrT="[Texto]" custT="1"/>
      <dgm:spPr/>
      <dgm:t>
        <a:bodyPr tIns="180000" bIns="180000"/>
        <a:lstStyle/>
        <a:p>
          <a:pPr algn="just"/>
          <a:r>
            <a:rPr lang="es-ES" sz="1600" dirty="0">
              <a:latin typeface="Abadi Extra Light" panose="020B0204020104020204" pitchFamily="34" charset="0"/>
            </a:rPr>
            <a:t>Presencia (logo) en folletos, </a:t>
          </a:r>
          <a:r>
            <a:rPr lang="es-ES" sz="1600" dirty="0" err="1">
              <a:latin typeface="Abadi Extra Light" panose="020B0204020104020204" pitchFamily="34" charset="0"/>
            </a:rPr>
            <a:t>website</a:t>
          </a:r>
          <a:r>
            <a:rPr lang="es-ES" sz="1600" dirty="0">
              <a:latin typeface="Abadi Extra Light" panose="020B0204020104020204" pitchFamily="34" charset="0"/>
            </a:rPr>
            <a:t> y en el welcome pack de la </a:t>
          </a:r>
          <a:r>
            <a:rPr lang="es-ES" sz="1600" dirty="0" smtClean="0">
              <a:latin typeface="Abadi Extra Light" panose="020B0204020104020204" pitchFamily="34" charset="0"/>
            </a:rPr>
            <a:t>conferencia.</a:t>
          </a:r>
          <a:endParaRPr lang="es-ES" sz="1600" dirty="0">
            <a:latin typeface="Abadi Extra Light" panose="020B0204020104020204" pitchFamily="34" charset="0"/>
          </a:endParaRPr>
        </a:p>
      </dgm:t>
    </dgm:pt>
    <dgm:pt modelId="{7502716E-0CDA-47D0-9795-4921039EA6C9}" type="parTrans" cxnId="{1C19E575-C4C6-45EB-AE43-25617831E75F}">
      <dgm:prSet/>
      <dgm:spPr/>
      <dgm:t>
        <a:bodyPr/>
        <a:lstStyle/>
        <a:p>
          <a:endParaRPr lang="es-ES"/>
        </a:p>
      </dgm:t>
    </dgm:pt>
    <dgm:pt modelId="{FED6157A-A61E-4A60-9661-FD09E651D6B0}" type="sibTrans" cxnId="{1C19E575-C4C6-45EB-AE43-25617831E75F}">
      <dgm:prSet/>
      <dgm:spPr/>
      <dgm:t>
        <a:bodyPr/>
        <a:lstStyle/>
        <a:p>
          <a:endParaRPr lang="es-ES"/>
        </a:p>
      </dgm:t>
    </dgm:pt>
    <dgm:pt modelId="{94C080BD-B01D-4432-A3F4-F3ED4FA507D3}">
      <dgm:prSet phldrT="[Texto]" custT="1"/>
      <dgm:spPr>
        <a:solidFill>
          <a:schemeClr val="accent6">
            <a:lumMod val="60000"/>
            <a:lumOff val="40000"/>
          </a:schemeClr>
        </a:solidFill>
      </dgm:spPr>
      <dgm:t>
        <a:bodyPr/>
        <a:lstStyle/>
        <a:p>
          <a:r>
            <a:rPr lang="es-ES" sz="1800" dirty="0"/>
            <a:t>Prestaciones SILVER a nivel </a:t>
          </a:r>
          <a:r>
            <a:rPr lang="es-ES" sz="1800" i="1" dirty="0"/>
            <a:t>online</a:t>
          </a:r>
        </a:p>
      </dgm:t>
    </dgm:pt>
    <dgm:pt modelId="{BFDD36C9-5BC3-489D-9FDF-F5186EE2A751}" type="parTrans" cxnId="{0BC46FD0-48C7-4723-87B8-3D728C428241}">
      <dgm:prSet/>
      <dgm:spPr/>
      <dgm:t>
        <a:bodyPr/>
        <a:lstStyle/>
        <a:p>
          <a:endParaRPr lang="es-ES"/>
        </a:p>
      </dgm:t>
    </dgm:pt>
    <dgm:pt modelId="{3B604E02-EEE3-4B74-A12B-450FDBE8B710}" type="sibTrans" cxnId="{0BC46FD0-48C7-4723-87B8-3D728C428241}">
      <dgm:prSet/>
      <dgm:spPr/>
      <dgm:t>
        <a:bodyPr/>
        <a:lstStyle/>
        <a:p>
          <a:endParaRPr lang="es-ES"/>
        </a:p>
      </dgm:t>
    </dgm:pt>
    <dgm:pt modelId="{0D0C25CB-407E-4C9D-A149-7A77CF8E1934}">
      <dgm:prSet phldrT="[Texto]" custT="1"/>
      <dgm:spPr/>
      <dgm:t>
        <a:bodyPr tIns="180000" bIns="180000"/>
        <a:lstStyle/>
        <a:p>
          <a:r>
            <a:rPr lang="es-ES" sz="1600" dirty="0">
              <a:latin typeface="Abadi Extra Light" panose="020B0204020104020204" pitchFamily="34" charset="0"/>
            </a:rPr>
            <a:t>Agitación en redes sociales, donde EFPA tiene más de </a:t>
          </a:r>
          <a:r>
            <a:rPr lang="es-ES" sz="1600" dirty="0" smtClean="0">
              <a:latin typeface="Abadi Extra Light" panose="020B0204020104020204" pitchFamily="34" charset="0"/>
            </a:rPr>
            <a:t>30.000 seguidores.</a:t>
          </a:r>
          <a:endParaRPr lang="es-ES" sz="1600" dirty="0">
            <a:latin typeface="Abadi Extra Light" panose="020B0204020104020204" pitchFamily="34" charset="0"/>
          </a:endParaRPr>
        </a:p>
      </dgm:t>
    </dgm:pt>
    <dgm:pt modelId="{11F3AE86-9E87-425A-BE93-522EC706063B}" type="parTrans" cxnId="{23D16153-551D-42F7-82BB-1683E903F3BA}">
      <dgm:prSet/>
      <dgm:spPr/>
      <dgm:t>
        <a:bodyPr/>
        <a:lstStyle/>
        <a:p>
          <a:endParaRPr lang="es-ES"/>
        </a:p>
      </dgm:t>
    </dgm:pt>
    <dgm:pt modelId="{1344752D-EF30-4C1C-B08D-CA3C4DA1C66B}" type="sibTrans" cxnId="{23D16153-551D-42F7-82BB-1683E903F3BA}">
      <dgm:prSet/>
      <dgm:spPr/>
      <dgm:t>
        <a:bodyPr/>
        <a:lstStyle/>
        <a:p>
          <a:endParaRPr lang="es-ES"/>
        </a:p>
      </dgm:t>
    </dgm:pt>
    <dgm:pt modelId="{65247DAF-2687-4302-8D0E-E91C4C5F8CC9}">
      <dgm:prSet custT="1"/>
      <dgm:spPr/>
      <dgm:t>
        <a:bodyPr tIns="180000" bIns="180000"/>
        <a:lstStyle/>
        <a:p>
          <a:pPr algn="just"/>
          <a:r>
            <a:rPr lang="es-ES" sz="1600" dirty="0">
              <a:latin typeface="Abadi Extra Light" panose="020B0204020104020204" pitchFamily="34" charset="0"/>
            </a:rPr>
            <a:t>Presencia (logo) en los banners de las diferentes salas del </a:t>
          </a:r>
          <a:r>
            <a:rPr lang="es-ES" sz="1600" dirty="0" smtClean="0">
              <a:latin typeface="Abadi Extra Light" panose="020B0204020104020204" pitchFamily="34" charset="0"/>
            </a:rPr>
            <a:t>congreso.</a:t>
          </a:r>
          <a:endParaRPr lang="es-ES" sz="1600" dirty="0">
            <a:latin typeface="Abadi Extra Light" panose="020B0204020104020204" pitchFamily="34" charset="0"/>
          </a:endParaRPr>
        </a:p>
      </dgm:t>
    </dgm:pt>
    <dgm:pt modelId="{D420C9D1-3622-4796-91BA-A49A16E5C8C4}" type="parTrans" cxnId="{03030D93-E188-416B-A783-2E9FD3AC2F23}">
      <dgm:prSet/>
      <dgm:spPr/>
      <dgm:t>
        <a:bodyPr/>
        <a:lstStyle/>
        <a:p>
          <a:endParaRPr lang="es-ES"/>
        </a:p>
      </dgm:t>
    </dgm:pt>
    <dgm:pt modelId="{70922EE7-1854-4536-9D39-12B98743649E}" type="sibTrans" cxnId="{03030D93-E188-416B-A783-2E9FD3AC2F23}">
      <dgm:prSet/>
      <dgm:spPr/>
      <dgm:t>
        <a:bodyPr/>
        <a:lstStyle/>
        <a:p>
          <a:endParaRPr lang="es-ES"/>
        </a:p>
      </dgm:t>
    </dgm:pt>
    <dgm:pt modelId="{6416129A-8FCE-4879-8540-A4F892F9F178}">
      <dgm:prSet custT="1"/>
      <dgm:spPr/>
      <dgm:t>
        <a:bodyPr tIns="180000" bIns="180000"/>
        <a:lstStyle/>
        <a:p>
          <a:pPr algn="just"/>
          <a:r>
            <a:rPr lang="es-ES" sz="1600" dirty="0">
              <a:latin typeface="Abadi Extra Light" panose="020B0204020104020204" pitchFamily="34" charset="0"/>
            </a:rPr>
            <a:t>Presencia en los resúmenes post conferencia que se enviarán a medios y asociados con datos sobre conclusiones e impacto de la </a:t>
          </a:r>
          <a:r>
            <a:rPr lang="es-ES" sz="1600" dirty="0" smtClean="0">
              <a:latin typeface="Abadi Extra Light" panose="020B0204020104020204" pitchFamily="34" charset="0"/>
            </a:rPr>
            <a:t>misma.</a:t>
          </a:r>
          <a:endParaRPr lang="es-ES" sz="1600" dirty="0">
            <a:latin typeface="Abadi Extra Light" panose="020B0204020104020204" pitchFamily="34" charset="0"/>
          </a:endParaRPr>
        </a:p>
      </dgm:t>
    </dgm:pt>
    <dgm:pt modelId="{A3EA551C-4630-43EA-A5D4-1F2D140E019A}" type="parTrans" cxnId="{70004BC7-723F-4667-A4DB-21BD1264727C}">
      <dgm:prSet/>
      <dgm:spPr/>
      <dgm:t>
        <a:bodyPr/>
        <a:lstStyle/>
        <a:p>
          <a:endParaRPr lang="es-ES"/>
        </a:p>
      </dgm:t>
    </dgm:pt>
    <dgm:pt modelId="{78C0B860-CDD7-47EC-B97F-400242204ECA}" type="sibTrans" cxnId="{70004BC7-723F-4667-A4DB-21BD1264727C}">
      <dgm:prSet/>
      <dgm:spPr/>
      <dgm:t>
        <a:bodyPr/>
        <a:lstStyle/>
        <a:p>
          <a:endParaRPr lang="es-ES"/>
        </a:p>
      </dgm:t>
    </dgm:pt>
    <dgm:pt modelId="{639838BC-4541-4A6C-B977-D3B35277598A}">
      <dgm:prSet custT="1"/>
      <dgm:spPr/>
      <dgm:t>
        <a:bodyPr tIns="180000" bIns="180000"/>
        <a:lstStyle/>
        <a:p>
          <a:pPr algn="just"/>
          <a:r>
            <a:rPr lang="es-ES" sz="1600" dirty="0">
              <a:latin typeface="Abadi Extra Light" panose="020B0204020104020204" pitchFamily="34" charset="0"/>
            </a:rPr>
            <a:t>Posibilidad de montaje de </a:t>
          </a:r>
          <a:r>
            <a:rPr lang="es-ES" sz="1600" dirty="0" smtClean="0">
              <a:latin typeface="Abadi Extra Light" panose="020B0204020104020204" pitchFamily="34" charset="0"/>
            </a:rPr>
            <a:t>stand.</a:t>
          </a:r>
          <a:endParaRPr lang="es-ES" sz="1600" dirty="0">
            <a:latin typeface="Abadi Extra Light" panose="020B0204020104020204" pitchFamily="34" charset="0"/>
          </a:endParaRPr>
        </a:p>
      </dgm:t>
    </dgm:pt>
    <dgm:pt modelId="{683334C3-F03C-4255-BEA2-0883A1DCA8DA}" type="parTrans" cxnId="{3F102E70-9C88-4C6F-8237-50A62AEB14E5}">
      <dgm:prSet/>
      <dgm:spPr/>
      <dgm:t>
        <a:bodyPr/>
        <a:lstStyle/>
        <a:p>
          <a:endParaRPr lang="es-ES"/>
        </a:p>
      </dgm:t>
    </dgm:pt>
    <dgm:pt modelId="{22FFB641-249A-4C0E-8FFA-263BBE3C2C4A}" type="sibTrans" cxnId="{3F102E70-9C88-4C6F-8237-50A62AEB14E5}">
      <dgm:prSet/>
      <dgm:spPr/>
      <dgm:t>
        <a:bodyPr/>
        <a:lstStyle/>
        <a:p>
          <a:endParaRPr lang="es-ES"/>
        </a:p>
      </dgm:t>
    </dgm:pt>
    <dgm:pt modelId="{35C87539-6BA0-4F46-BE91-BCEB7C10B615}">
      <dgm:prSet custT="1"/>
      <dgm:spPr/>
      <dgm:t>
        <a:bodyPr/>
        <a:lstStyle/>
        <a:p>
          <a:pPr algn="just"/>
          <a:r>
            <a:rPr lang="es-ES" sz="1600" dirty="0" smtClean="0">
              <a:solidFill>
                <a:schemeClr val="tx1"/>
              </a:solidFill>
              <a:latin typeface="Abadi Extra Light" panose="020B0204020104020204" pitchFamily="34" charset="0"/>
            </a:rPr>
            <a:t>2 entradas con todo incluido.</a:t>
          </a:r>
          <a:endParaRPr lang="es-ES" sz="1600" dirty="0">
            <a:latin typeface="Abadi Extra Light" panose="020B0204020104020204" pitchFamily="34" charset="0"/>
          </a:endParaRPr>
        </a:p>
      </dgm:t>
    </dgm:pt>
    <dgm:pt modelId="{20A9C5BB-21F7-4F44-8F50-7C28C954CF7F}" type="sibTrans" cxnId="{063F7152-A1E2-4EF5-8DCB-E26CC12DF147}">
      <dgm:prSet/>
      <dgm:spPr/>
      <dgm:t>
        <a:bodyPr/>
        <a:lstStyle/>
        <a:p>
          <a:endParaRPr lang="es-ES"/>
        </a:p>
      </dgm:t>
    </dgm:pt>
    <dgm:pt modelId="{FB594207-A98B-4794-8A63-3D451AF4BF14}" type="parTrans" cxnId="{063F7152-A1E2-4EF5-8DCB-E26CC12DF147}">
      <dgm:prSet/>
      <dgm:spPr/>
      <dgm:t>
        <a:bodyPr/>
        <a:lstStyle/>
        <a:p>
          <a:endParaRPr lang="es-ES"/>
        </a:p>
      </dgm:t>
    </dgm:pt>
    <dgm:pt modelId="{CDD8F22B-8CA8-4711-9220-6B6D57E5C051}">
      <dgm:prSet phldrT="[Texto]" custT="1"/>
      <dgm:spPr/>
      <dgm:t>
        <a:bodyPr/>
        <a:lstStyle/>
        <a:p>
          <a:r>
            <a:rPr lang="es-ES" sz="1600" dirty="0" smtClean="0">
              <a:latin typeface="Abadi Extra Light" panose="020B0204020104020204" pitchFamily="34" charset="0"/>
            </a:rPr>
            <a:t>Presencia del logo en el blog del congreso.</a:t>
          </a:r>
          <a:endParaRPr lang="es-ES" sz="1600" dirty="0">
            <a:latin typeface="Abadi Extra Light" panose="020B0204020104020204" pitchFamily="34" charset="0"/>
          </a:endParaRPr>
        </a:p>
      </dgm:t>
    </dgm:pt>
    <dgm:pt modelId="{61D35EF8-DFB5-4D4D-8246-45B4B6D70CCD}" type="parTrans" cxnId="{6649991C-0CAB-419D-96C9-D077AC8085A7}">
      <dgm:prSet/>
      <dgm:spPr/>
    </dgm:pt>
    <dgm:pt modelId="{416D0A3B-3729-4A3D-8308-1CC423C68AB2}" type="sibTrans" cxnId="{6649991C-0CAB-419D-96C9-D077AC8085A7}">
      <dgm:prSet/>
      <dgm:spPr/>
    </dgm:pt>
    <dgm:pt modelId="{3424C572-ECC6-41FE-A37A-09E4ED070E48}" type="pres">
      <dgm:prSet presAssocID="{477EB776-6B5A-4D1E-9CCF-46BBF64229CC}" presName="linear" presStyleCnt="0">
        <dgm:presLayoutVars>
          <dgm:animLvl val="lvl"/>
          <dgm:resizeHandles val="exact"/>
        </dgm:presLayoutVars>
      </dgm:prSet>
      <dgm:spPr/>
      <dgm:t>
        <a:bodyPr/>
        <a:lstStyle/>
        <a:p>
          <a:endParaRPr lang="es-ES"/>
        </a:p>
      </dgm:t>
    </dgm:pt>
    <dgm:pt modelId="{C57550BF-C706-4381-8F88-8A25C6369D59}" type="pres">
      <dgm:prSet presAssocID="{BA9F5A07-2C66-485D-9D7D-B3BC29E825F4}" presName="parentText" presStyleLbl="node1" presStyleIdx="0" presStyleCnt="2" custScaleY="39988" custLinFactNeighborX="-43453" custLinFactNeighborY="-1251">
        <dgm:presLayoutVars>
          <dgm:chMax val="0"/>
          <dgm:bulletEnabled val="1"/>
        </dgm:presLayoutVars>
      </dgm:prSet>
      <dgm:spPr/>
      <dgm:t>
        <a:bodyPr/>
        <a:lstStyle/>
        <a:p>
          <a:endParaRPr lang="es-ES"/>
        </a:p>
      </dgm:t>
    </dgm:pt>
    <dgm:pt modelId="{64E61993-94B5-4BA2-B2C7-CA9D884A47AB}" type="pres">
      <dgm:prSet presAssocID="{BA9F5A07-2C66-485D-9D7D-B3BC29E825F4}" presName="childText" presStyleLbl="revTx" presStyleIdx="0" presStyleCnt="2">
        <dgm:presLayoutVars>
          <dgm:bulletEnabled val="1"/>
        </dgm:presLayoutVars>
      </dgm:prSet>
      <dgm:spPr/>
      <dgm:t>
        <a:bodyPr/>
        <a:lstStyle/>
        <a:p>
          <a:endParaRPr lang="es-ES"/>
        </a:p>
      </dgm:t>
    </dgm:pt>
    <dgm:pt modelId="{82DB3E3F-869E-4FA0-B68E-5381E35A20CC}" type="pres">
      <dgm:prSet presAssocID="{94C080BD-B01D-4432-A3F4-F3ED4FA507D3}" presName="parentText" presStyleLbl="node1" presStyleIdx="1" presStyleCnt="2" custScaleY="37712" custLinFactNeighborX="-19249" custLinFactNeighborY="4221">
        <dgm:presLayoutVars>
          <dgm:chMax val="0"/>
          <dgm:bulletEnabled val="1"/>
        </dgm:presLayoutVars>
      </dgm:prSet>
      <dgm:spPr/>
      <dgm:t>
        <a:bodyPr/>
        <a:lstStyle/>
        <a:p>
          <a:endParaRPr lang="es-ES"/>
        </a:p>
      </dgm:t>
    </dgm:pt>
    <dgm:pt modelId="{86929707-3854-4B02-BD17-730FA7BD4D68}" type="pres">
      <dgm:prSet presAssocID="{94C080BD-B01D-4432-A3F4-F3ED4FA507D3}" presName="childText" presStyleLbl="revTx" presStyleIdx="1" presStyleCnt="2">
        <dgm:presLayoutVars>
          <dgm:bulletEnabled val="1"/>
        </dgm:presLayoutVars>
      </dgm:prSet>
      <dgm:spPr/>
      <dgm:t>
        <a:bodyPr/>
        <a:lstStyle/>
        <a:p>
          <a:endParaRPr lang="es-ES"/>
        </a:p>
      </dgm:t>
    </dgm:pt>
  </dgm:ptLst>
  <dgm:cxnLst>
    <dgm:cxn modelId="{6361F273-DF9A-42E2-9093-764DBC19C7E3}" type="presOf" srcId="{DD9286B2-444F-469B-B565-61101138366B}" destId="{64E61993-94B5-4BA2-B2C7-CA9D884A47AB}" srcOrd="0" destOrd="0" presId="urn:microsoft.com/office/officeart/2005/8/layout/vList2"/>
    <dgm:cxn modelId="{81BD3CE7-9210-40FE-AEF6-68FFD9123DEC}" type="presOf" srcId="{35C87539-6BA0-4F46-BE91-BCEB7C10B615}" destId="{64E61993-94B5-4BA2-B2C7-CA9D884A47AB}" srcOrd="0" destOrd="4" presId="urn:microsoft.com/office/officeart/2005/8/layout/vList2"/>
    <dgm:cxn modelId="{1C19E575-C4C6-45EB-AE43-25617831E75F}" srcId="{BA9F5A07-2C66-485D-9D7D-B3BC29E825F4}" destId="{DD9286B2-444F-469B-B565-61101138366B}" srcOrd="0" destOrd="0" parTransId="{7502716E-0CDA-47D0-9795-4921039EA6C9}" sibTransId="{FED6157A-A61E-4A60-9661-FD09E651D6B0}"/>
    <dgm:cxn modelId="{2FAE7EC6-563D-48F0-8BA2-B9AEAB07329D}" type="presOf" srcId="{0D0C25CB-407E-4C9D-A149-7A77CF8E1934}" destId="{86929707-3854-4B02-BD17-730FA7BD4D68}" srcOrd="0" destOrd="0" presId="urn:microsoft.com/office/officeart/2005/8/layout/vList2"/>
    <dgm:cxn modelId="{3F102E70-9C88-4C6F-8237-50A62AEB14E5}" srcId="{BA9F5A07-2C66-485D-9D7D-B3BC29E825F4}" destId="{639838BC-4541-4A6C-B977-D3B35277598A}" srcOrd="3" destOrd="0" parTransId="{683334C3-F03C-4255-BEA2-0883A1DCA8DA}" sibTransId="{22FFB641-249A-4C0E-8FFA-263BBE3C2C4A}"/>
    <dgm:cxn modelId="{FC4665BA-C0A0-4F89-8F1A-A02FB8A0B810}" type="presOf" srcId="{BA9F5A07-2C66-485D-9D7D-B3BC29E825F4}" destId="{C57550BF-C706-4381-8F88-8A25C6369D59}" srcOrd="0" destOrd="0" presId="urn:microsoft.com/office/officeart/2005/8/layout/vList2"/>
    <dgm:cxn modelId="{A0A5663E-00C9-46B9-987D-1A6F25D5B9CD}" type="presOf" srcId="{639838BC-4541-4A6C-B977-D3B35277598A}" destId="{64E61993-94B5-4BA2-B2C7-CA9D884A47AB}" srcOrd="0" destOrd="3" presId="urn:microsoft.com/office/officeart/2005/8/layout/vList2"/>
    <dgm:cxn modelId="{0E791AD0-11D0-49A5-AA89-C93DA3D5FCC4}" type="presOf" srcId="{CDD8F22B-8CA8-4711-9220-6B6D57E5C051}" destId="{86929707-3854-4B02-BD17-730FA7BD4D68}" srcOrd="0" destOrd="1" presId="urn:microsoft.com/office/officeart/2005/8/layout/vList2"/>
    <dgm:cxn modelId="{70004BC7-723F-4667-A4DB-21BD1264727C}" srcId="{BA9F5A07-2C66-485D-9D7D-B3BC29E825F4}" destId="{6416129A-8FCE-4879-8540-A4F892F9F178}" srcOrd="2" destOrd="0" parTransId="{A3EA551C-4630-43EA-A5D4-1F2D140E019A}" sibTransId="{78C0B860-CDD7-47EC-B97F-400242204ECA}"/>
    <dgm:cxn modelId="{232CAA47-BCE6-4DFC-9EA2-94C4DEB4689B}" type="presOf" srcId="{6416129A-8FCE-4879-8540-A4F892F9F178}" destId="{64E61993-94B5-4BA2-B2C7-CA9D884A47AB}" srcOrd="0" destOrd="2" presId="urn:microsoft.com/office/officeart/2005/8/layout/vList2"/>
    <dgm:cxn modelId="{ABE86409-CCF1-41A8-A87E-1829A677390E}" type="presOf" srcId="{65247DAF-2687-4302-8D0E-E91C4C5F8CC9}" destId="{64E61993-94B5-4BA2-B2C7-CA9D884A47AB}" srcOrd="0" destOrd="1" presId="urn:microsoft.com/office/officeart/2005/8/layout/vList2"/>
    <dgm:cxn modelId="{23D16153-551D-42F7-82BB-1683E903F3BA}" srcId="{94C080BD-B01D-4432-A3F4-F3ED4FA507D3}" destId="{0D0C25CB-407E-4C9D-A149-7A77CF8E1934}" srcOrd="0" destOrd="0" parTransId="{11F3AE86-9E87-425A-BE93-522EC706063B}" sibTransId="{1344752D-EF30-4C1C-B08D-CA3C4DA1C66B}"/>
    <dgm:cxn modelId="{6649991C-0CAB-419D-96C9-D077AC8085A7}" srcId="{94C080BD-B01D-4432-A3F4-F3ED4FA507D3}" destId="{CDD8F22B-8CA8-4711-9220-6B6D57E5C051}" srcOrd="1" destOrd="0" parTransId="{61D35EF8-DFB5-4D4D-8246-45B4B6D70CCD}" sibTransId="{416D0A3B-3729-4A3D-8308-1CC423C68AB2}"/>
    <dgm:cxn modelId="{3EC609FD-9C27-49DF-977E-6E3EDD5DF1EA}" srcId="{477EB776-6B5A-4D1E-9CCF-46BBF64229CC}" destId="{BA9F5A07-2C66-485D-9D7D-B3BC29E825F4}" srcOrd="0" destOrd="0" parTransId="{D6C768BB-9938-4C51-AE58-99F61A5F13A2}" sibTransId="{7AB60A1E-6849-4861-A23F-07C1B347009F}"/>
    <dgm:cxn modelId="{063F7152-A1E2-4EF5-8DCB-E26CC12DF147}" srcId="{BA9F5A07-2C66-485D-9D7D-B3BC29E825F4}" destId="{35C87539-6BA0-4F46-BE91-BCEB7C10B615}" srcOrd="4" destOrd="0" parTransId="{FB594207-A98B-4794-8A63-3D451AF4BF14}" sibTransId="{20A9C5BB-21F7-4F44-8F50-7C28C954CF7F}"/>
    <dgm:cxn modelId="{D4651BA0-53CB-4A9B-A5BB-E7E96418B2B1}" type="presOf" srcId="{477EB776-6B5A-4D1E-9CCF-46BBF64229CC}" destId="{3424C572-ECC6-41FE-A37A-09E4ED070E48}" srcOrd="0" destOrd="0" presId="urn:microsoft.com/office/officeart/2005/8/layout/vList2"/>
    <dgm:cxn modelId="{AF248424-B7F6-41DE-912D-C43D5C4400B8}" type="presOf" srcId="{94C080BD-B01D-4432-A3F4-F3ED4FA507D3}" destId="{82DB3E3F-869E-4FA0-B68E-5381E35A20CC}" srcOrd="0" destOrd="0" presId="urn:microsoft.com/office/officeart/2005/8/layout/vList2"/>
    <dgm:cxn modelId="{03030D93-E188-416B-A783-2E9FD3AC2F23}" srcId="{BA9F5A07-2C66-485D-9D7D-B3BC29E825F4}" destId="{65247DAF-2687-4302-8D0E-E91C4C5F8CC9}" srcOrd="1" destOrd="0" parTransId="{D420C9D1-3622-4796-91BA-A49A16E5C8C4}" sibTransId="{70922EE7-1854-4536-9D39-12B98743649E}"/>
    <dgm:cxn modelId="{0BC46FD0-48C7-4723-87B8-3D728C428241}" srcId="{477EB776-6B5A-4D1E-9CCF-46BBF64229CC}" destId="{94C080BD-B01D-4432-A3F4-F3ED4FA507D3}" srcOrd="1" destOrd="0" parTransId="{BFDD36C9-5BC3-489D-9FDF-F5186EE2A751}" sibTransId="{3B604E02-EEE3-4B74-A12B-450FDBE8B710}"/>
    <dgm:cxn modelId="{4A81CAB5-B942-4591-8800-5BF23BBA4EB0}" type="presParOf" srcId="{3424C572-ECC6-41FE-A37A-09E4ED070E48}" destId="{C57550BF-C706-4381-8F88-8A25C6369D59}" srcOrd="0" destOrd="0" presId="urn:microsoft.com/office/officeart/2005/8/layout/vList2"/>
    <dgm:cxn modelId="{4E2C67A6-6D46-42B1-B094-CD97EF9242CD}" type="presParOf" srcId="{3424C572-ECC6-41FE-A37A-09E4ED070E48}" destId="{64E61993-94B5-4BA2-B2C7-CA9D884A47AB}" srcOrd="1" destOrd="0" presId="urn:microsoft.com/office/officeart/2005/8/layout/vList2"/>
    <dgm:cxn modelId="{3756D8AB-C4CF-40CA-BBE4-40CCDB1E9613}" type="presParOf" srcId="{3424C572-ECC6-41FE-A37A-09E4ED070E48}" destId="{82DB3E3F-869E-4FA0-B68E-5381E35A20CC}" srcOrd="2" destOrd="0" presId="urn:microsoft.com/office/officeart/2005/8/layout/vList2"/>
    <dgm:cxn modelId="{DD2F9014-42EB-4ED0-AB78-31E395B172E0}" type="presParOf" srcId="{3424C572-ECC6-41FE-A37A-09E4ED070E48}" destId="{86929707-3854-4B02-BD17-730FA7BD4D6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50BF-C706-4381-8F88-8A25C6369D59}">
      <dsp:nvSpPr>
        <dsp:cNvPr id="0" name=""/>
        <dsp:cNvSpPr/>
      </dsp:nvSpPr>
      <dsp:spPr>
        <a:xfrm>
          <a:off x="0" y="4002"/>
          <a:ext cx="11029616" cy="3498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Prestaciones PLATINO a </a:t>
          </a:r>
          <a:r>
            <a:rPr lang="es-ES" sz="1800" kern="1200" dirty="0">
              <a:solidFill>
                <a:prstClr val="white"/>
              </a:solidFill>
              <a:latin typeface="Calibri" panose="020F0502020204030204"/>
              <a:ea typeface="+mn-ea"/>
              <a:cs typeface="+mn-cs"/>
            </a:rPr>
            <a:t>nivel</a:t>
          </a:r>
          <a:r>
            <a:rPr lang="es-ES" sz="1800" kern="1200" dirty="0"/>
            <a:t> </a:t>
          </a:r>
          <a:r>
            <a:rPr lang="es-ES" sz="1800" i="1" kern="1200" dirty="0"/>
            <a:t>offline</a:t>
          </a:r>
          <a:r>
            <a:rPr lang="es-ES" sz="1800" kern="1200" dirty="0"/>
            <a:t> (presencial)</a:t>
          </a:r>
        </a:p>
      </dsp:txBody>
      <dsp:txXfrm>
        <a:off x="17079" y="21081"/>
        <a:ext cx="10995458" cy="315703"/>
      </dsp:txXfrm>
    </dsp:sp>
    <dsp:sp modelId="{64E61993-94B5-4BA2-B2C7-CA9D884A47AB}">
      <dsp:nvSpPr>
        <dsp:cNvPr id="0" name=""/>
        <dsp:cNvSpPr/>
      </dsp:nvSpPr>
      <dsp:spPr>
        <a:xfrm>
          <a:off x="0" y="353864"/>
          <a:ext cx="11029616" cy="25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180000" rIns="113792" bIns="18000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a:solidFill>
                <a:schemeClr val="tx1"/>
              </a:solidFill>
              <a:latin typeface="Abadi Extra Light" panose="020B0204020104020204" pitchFamily="34" charset="0"/>
            </a:rPr>
            <a:t>Un ponente en mesa redonda del congreso (</a:t>
          </a:r>
          <a:r>
            <a:rPr lang="es-ES" sz="1600" kern="1200" dirty="0" smtClean="0">
              <a:solidFill>
                <a:schemeClr val="tx1"/>
              </a:solidFill>
              <a:latin typeface="Abadi Extra Light" panose="020B0204020104020204" pitchFamily="34" charset="0"/>
            </a:rPr>
            <a:t>45´).</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solidFill>
                <a:schemeClr val="tx1"/>
              </a:solidFill>
              <a:latin typeface="Abadi Extra Light" panose="020B0204020104020204" pitchFamily="34" charset="0"/>
            </a:rPr>
            <a:t>Logo en toda la publicidad del </a:t>
          </a:r>
          <a:r>
            <a:rPr lang="es-ES" sz="1600" kern="1200" dirty="0" smtClean="0">
              <a:solidFill>
                <a:schemeClr val="tx1"/>
              </a:solidFill>
              <a:latin typeface="Abadi Extra Light" panose="020B0204020104020204" pitchFamily="34" charset="0"/>
            </a:rPr>
            <a:t>congreso.</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solidFill>
                <a:schemeClr val="tx1"/>
              </a:solidFill>
              <a:latin typeface="Abadi Extra Light" panose="020B0204020104020204" pitchFamily="34" charset="0"/>
            </a:rPr>
            <a:t>Entrega de material </a:t>
          </a:r>
          <a:r>
            <a:rPr lang="es-ES" sz="1600" kern="1200" dirty="0" smtClean="0">
              <a:solidFill>
                <a:schemeClr val="tx1"/>
              </a:solidFill>
              <a:latin typeface="Abadi Extra Light" panose="020B0204020104020204" pitchFamily="34" charset="0"/>
            </a:rPr>
            <a:t>promocional. </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solidFill>
                <a:schemeClr val="tx1"/>
              </a:solidFill>
              <a:latin typeface="Abadi Extra Light" panose="020B0204020104020204" pitchFamily="34" charset="0"/>
            </a:rPr>
            <a:t>Presencia destacada superior (logo) en los banners de las diferentes salas del </a:t>
          </a:r>
          <a:r>
            <a:rPr lang="es-ES" sz="1600" kern="1200" dirty="0" smtClean="0">
              <a:solidFill>
                <a:schemeClr val="tx1"/>
              </a:solidFill>
              <a:latin typeface="Abadi Extra Light" panose="020B0204020104020204" pitchFamily="34" charset="0"/>
            </a:rPr>
            <a:t>congreso.</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smtClean="0">
              <a:solidFill>
                <a:schemeClr val="tx1"/>
              </a:solidFill>
              <a:latin typeface="Abadi Extra Light" panose="020B0204020104020204" pitchFamily="34" charset="0"/>
            </a:rPr>
            <a:t>Stand</a:t>
          </a:r>
          <a:r>
            <a:rPr lang="es-ES" sz="1600" kern="1200" dirty="0">
              <a:solidFill>
                <a:schemeClr val="tx1"/>
              </a:solidFill>
              <a:latin typeface="Abadi Extra Light" panose="020B0204020104020204" pitchFamily="34" charset="0"/>
            </a:rPr>
            <a:t> </a:t>
          </a:r>
          <a:r>
            <a:rPr lang="es-ES" sz="1600" kern="1200" dirty="0" smtClean="0">
              <a:solidFill>
                <a:schemeClr val="tx1"/>
              </a:solidFill>
              <a:latin typeface="Abadi Extra Light" panose="020B0204020104020204" pitchFamily="34" charset="0"/>
            </a:rPr>
            <a:t>especial.</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solidFill>
                <a:schemeClr val="tx1"/>
              </a:solidFill>
              <a:latin typeface="Abadi Extra Light" panose="020B0204020104020204" pitchFamily="34" charset="0"/>
            </a:rPr>
            <a:t>Citar en notas y medios de </a:t>
          </a:r>
          <a:r>
            <a:rPr lang="es-ES" sz="1600" kern="1200" dirty="0" smtClean="0">
              <a:solidFill>
                <a:schemeClr val="tx1"/>
              </a:solidFill>
              <a:latin typeface="Abadi Extra Light" panose="020B0204020104020204" pitchFamily="34" charset="0"/>
            </a:rPr>
            <a:t>prensa.</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solidFill>
                <a:schemeClr val="tx1"/>
              </a:solidFill>
              <a:latin typeface="Abadi Extra Light" panose="020B0204020104020204" pitchFamily="34" charset="0"/>
            </a:rPr>
            <a:t>Presencia en el desayuno de ponentes </a:t>
          </a:r>
          <a:r>
            <a:rPr lang="es-ES" sz="1600" kern="1200" dirty="0" smtClean="0">
              <a:solidFill>
                <a:schemeClr val="tx1"/>
              </a:solidFill>
              <a:latin typeface="Abadi Extra Light" panose="020B0204020104020204" pitchFamily="34" charset="0"/>
            </a:rPr>
            <a:t>destacados.</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smtClean="0">
              <a:solidFill>
                <a:schemeClr val="tx1"/>
              </a:solidFill>
              <a:latin typeface="Abadi Extra Light" panose="020B0204020104020204" pitchFamily="34" charset="0"/>
            </a:rPr>
            <a:t>5 entradas con todo incluido. </a:t>
          </a: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endParaRPr lang="es-ES" sz="1600" kern="1200" dirty="0">
            <a:solidFill>
              <a:schemeClr val="tx1"/>
            </a:solidFill>
            <a:latin typeface="Abadi Extra Light" panose="020B0204020104020204" pitchFamily="34" charset="0"/>
          </a:endParaRPr>
        </a:p>
        <a:p>
          <a:pPr marL="171450" lvl="1" indent="-171450" algn="just" defTabSz="711200">
            <a:lnSpc>
              <a:spcPct val="90000"/>
            </a:lnSpc>
            <a:spcBef>
              <a:spcPct val="0"/>
            </a:spcBef>
            <a:spcAft>
              <a:spcPct val="20000"/>
            </a:spcAft>
            <a:buChar char="••"/>
          </a:pPr>
          <a:endParaRPr lang="es-ES" sz="1600" kern="1200" dirty="0">
            <a:latin typeface="Abadi Extra Light" panose="020B0204020104020204" pitchFamily="34" charset="0"/>
          </a:endParaRPr>
        </a:p>
      </dsp:txBody>
      <dsp:txXfrm>
        <a:off x="0" y="353864"/>
        <a:ext cx="11029616" cy="2573906"/>
      </dsp:txXfrm>
    </dsp:sp>
    <dsp:sp modelId="{82DB3E3F-869E-4FA0-B68E-5381E35A20CC}">
      <dsp:nvSpPr>
        <dsp:cNvPr id="0" name=""/>
        <dsp:cNvSpPr/>
      </dsp:nvSpPr>
      <dsp:spPr>
        <a:xfrm>
          <a:off x="0" y="2944623"/>
          <a:ext cx="11029616" cy="3498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Prestaciones PLATINO a nivel </a:t>
          </a:r>
          <a:r>
            <a:rPr lang="es-ES" sz="1800" i="1" kern="1200" dirty="0"/>
            <a:t>online</a:t>
          </a:r>
        </a:p>
      </dsp:txBody>
      <dsp:txXfrm>
        <a:off x="17079" y="2961702"/>
        <a:ext cx="10995458" cy="315703"/>
      </dsp:txXfrm>
    </dsp:sp>
    <dsp:sp modelId="{86929707-3854-4B02-BD17-730FA7BD4D68}">
      <dsp:nvSpPr>
        <dsp:cNvPr id="0" name=""/>
        <dsp:cNvSpPr/>
      </dsp:nvSpPr>
      <dsp:spPr>
        <a:xfrm>
          <a:off x="0" y="3277631"/>
          <a:ext cx="11029616" cy="138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180000" rIns="113792" bIns="18000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a:latin typeface="Abadi Extra Light" panose="020B0204020104020204" pitchFamily="34" charset="0"/>
            </a:rPr>
            <a:t>Agradecimiento y mención de reconocimiento en el acto de inauguración de EFPA CONGRESS MADRID </a:t>
          </a:r>
          <a:r>
            <a:rPr lang="es-ES" sz="1600" kern="1200" dirty="0" smtClean="0">
              <a:latin typeface="Abadi Extra Light" panose="020B0204020104020204" pitchFamily="34" charset="0"/>
            </a:rPr>
            <a:t>2022.</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latin typeface="Abadi Extra Light" panose="020B0204020104020204" pitchFamily="34" charset="0"/>
            </a:rPr>
            <a:t>Entrega </a:t>
          </a:r>
          <a:r>
            <a:rPr lang="es-ES" sz="1600" kern="1200" dirty="0" smtClean="0">
              <a:latin typeface="Abadi Extra Light" panose="020B0204020104020204" pitchFamily="34" charset="0"/>
            </a:rPr>
            <a:t>personal.</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latin typeface="Abadi Extra Light" panose="020B0204020104020204" pitchFamily="34" charset="0"/>
            </a:rPr>
            <a:t>Agitación en redes sociales, donde EFPA España cuenta con más de </a:t>
          </a:r>
          <a:r>
            <a:rPr lang="es-ES" sz="1600" kern="1200" dirty="0" smtClean="0">
              <a:latin typeface="Abadi Extra Light" panose="020B0204020104020204" pitchFamily="34" charset="0"/>
            </a:rPr>
            <a:t>30.000 seguidores.</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smtClean="0">
              <a:latin typeface="Abadi Extra Light" panose="020B0204020104020204" pitchFamily="34" charset="0"/>
            </a:rPr>
            <a:t>Presencia del logo en el blog del congreso.</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smtClean="0">
              <a:latin typeface="Abadi Extra Light" panose="020B0204020104020204" pitchFamily="34" charset="0"/>
            </a:rPr>
            <a:t>Post o entrevista patrocinada en la revista digital.</a:t>
          </a:r>
          <a:endParaRPr lang="es-ES" sz="1600" kern="1200" dirty="0">
            <a:latin typeface="Abadi Extra Light" panose="020B0204020104020204" pitchFamily="34" charset="0"/>
          </a:endParaRPr>
        </a:p>
      </dsp:txBody>
      <dsp:txXfrm>
        <a:off x="0" y="3277631"/>
        <a:ext cx="11029616" cy="1385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50BF-C706-4381-8F88-8A25C6369D59}">
      <dsp:nvSpPr>
        <dsp:cNvPr id="0" name=""/>
        <dsp:cNvSpPr/>
      </dsp:nvSpPr>
      <dsp:spPr>
        <a:xfrm>
          <a:off x="0" y="3298"/>
          <a:ext cx="11029616" cy="341999"/>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Prestaciones GOLDEN a nivel </a:t>
          </a:r>
          <a:r>
            <a:rPr lang="es-ES" sz="1800" i="1" kern="1200" dirty="0"/>
            <a:t>offline</a:t>
          </a:r>
          <a:r>
            <a:rPr lang="es-ES" sz="1800" kern="1200" dirty="0"/>
            <a:t> (presencial)</a:t>
          </a:r>
        </a:p>
      </dsp:txBody>
      <dsp:txXfrm>
        <a:off x="16695" y="19993"/>
        <a:ext cx="10996226" cy="308609"/>
      </dsp:txXfrm>
    </dsp:sp>
    <dsp:sp modelId="{64E61993-94B5-4BA2-B2C7-CA9D884A47AB}">
      <dsp:nvSpPr>
        <dsp:cNvPr id="0" name=""/>
        <dsp:cNvSpPr/>
      </dsp:nvSpPr>
      <dsp:spPr>
        <a:xfrm>
          <a:off x="0" y="345298"/>
          <a:ext cx="11029616" cy="2273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180000" rIns="113792" bIns="18000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Un ponente en mesa redonda (</a:t>
          </a:r>
          <a:r>
            <a:rPr lang="es-ES" sz="1600" kern="1200" dirty="0" smtClean="0">
              <a:latin typeface="Abadi Extra Light" panose="020B0204020104020204" pitchFamily="34" charset="0"/>
            </a:rPr>
            <a:t>25´).</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Logo en toda la publicidad del </a:t>
          </a:r>
          <a:r>
            <a:rPr lang="es-ES" sz="1600" kern="1200" dirty="0" smtClean="0">
              <a:latin typeface="Abadi Extra Light" panose="020B0204020104020204" pitchFamily="34" charset="0"/>
            </a:rPr>
            <a:t>congreso.</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Entrega de material </a:t>
          </a:r>
          <a:r>
            <a:rPr lang="es-ES" sz="1600" kern="1200" dirty="0" smtClean="0">
              <a:latin typeface="Abadi Extra Light" panose="020B0204020104020204" pitchFamily="34" charset="0"/>
            </a:rPr>
            <a:t>promocional. </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Presencia destacada (logo) en los banners de las diferentes salas del </a:t>
          </a:r>
          <a:r>
            <a:rPr lang="es-ES" sz="1600" kern="1200" dirty="0" smtClean="0">
              <a:latin typeface="Abadi Extra Light" panose="020B0204020104020204" pitchFamily="34" charset="0"/>
            </a:rPr>
            <a:t>congreso.</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smtClean="0">
              <a:latin typeface="Abadi Extra Light" panose="020B0204020104020204" pitchFamily="34" charset="0"/>
            </a:rPr>
            <a:t>Stand.</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Citar en notas y medios de </a:t>
          </a:r>
          <a:r>
            <a:rPr lang="es-ES" sz="1600" kern="1200" dirty="0" smtClean="0">
              <a:latin typeface="Abadi Extra Light" panose="020B0204020104020204" pitchFamily="34" charset="0"/>
            </a:rPr>
            <a:t>prensa.</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smtClean="0">
              <a:solidFill>
                <a:schemeClr val="tx1"/>
              </a:solidFill>
              <a:latin typeface="Abadi Extra Light" panose="020B0204020104020204" pitchFamily="34" charset="0"/>
            </a:rPr>
            <a:t>3 entradas con todo incluido.</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endParaRPr lang="es-ES" sz="1600" kern="1200" dirty="0">
            <a:latin typeface="Abadi Extra Light" panose="020B0204020104020204" pitchFamily="34" charset="0"/>
          </a:endParaRPr>
        </a:p>
      </dsp:txBody>
      <dsp:txXfrm>
        <a:off x="0" y="345298"/>
        <a:ext cx="11029616" cy="2273160"/>
      </dsp:txXfrm>
    </dsp:sp>
    <dsp:sp modelId="{82DB3E3F-869E-4FA0-B68E-5381E35A20CC}">
      <dsp:nvSpPr>
        <dsp:cNvPr id="0" name=""/>
        <dsp:cNvSpPr/>
      </dsp:nvSpPr>
      <dsp:spPr>
        <a:xfrm>
          <a:off x="0" y="2572878"/>
          <a:ext cx="11029616" cy="341999"/>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Prestaciones GOLDEN a nivel </a:t>
          </a:r>
          <a:r>
            <a:rPr lang="es-ES" sz="1800" i="1" kern="1200" dirty="0"/>
            <a:t>online</a:t>
          </a:r>
        </a:p>
      </dsp:txBody>
      <dsp:txXfrm>
        <a:off x="16695" y="2589573"/>
        <a:ext cx="10996226" cy="308609"/>
      </dsp:txXfrm>
    </dsp:sp>
    <dsp:sp modelId="{86929707-3854-4B02-BD17-730FA7BD4D68}">
      <dsp:nvSpPr>
        <dsp:cNvPr id="0" name=""/>
        <dsp:cNvSpPr/>
      </dsp:nvSpPr>
      <dsp:spPr>
        <a:xfrm>
          <a:off x="0" y="2960459"/>
          <a:ext cx="11029616" cy="180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180000" rIns="113792" bIns="18000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Agradecimiento y mención de reconocimiento en el acto de inauguración de EFPA CONGRESS MADRID </a:t>
          </a:r>
          <a:r>
            <a:rPr lang="es-ES" sz="1600" kern="1200" dirty="0" smtClean="0">
              <a:latin typeface="Abadi Extra Light" panose="020B0204020104020204" pitchFamily="34" charset="0"/>
            </a:rPr>
            <a:t>2022.</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Agitación en redes sociales, donde EFPA tiene más de </a:t>
          </a:r>
          <a:r>
            <a:rPr lang="es-ES" sz="1600" kern="1200" dirty="0" smtClean="0">
              <a:latin typeface="Abadi Extra Light" panose="020B0204020104020204" pitchFamily="34" charset="0"/>
            </a:rPr>
            <a:t>30.000 seguidores.</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smtClean="0">
              <a:latin typeface="Abadi Extra Light" panose="020B0204020104020204" pitchFamily="34" charset="0"/>
            </a:rPr>
            <a:t>Presencia del logo en el blog del congreso.</a:t>
          </a:r>
          <a:endParaRPr lang="es-ES" sz="1600" kern="1200" dirty="0">
            <a:latin typeface="Abadi Extra Light" panose="020B0204020104020204" pitchFamily="34" charset="0"/>
          </a:endParaRPr>
        </a:p>
      </dsp:txBody>
      <dsp:txXfrm>
        <a:off x="0" y="2960459"/>
        <a:ext cx="11029616" cy="1801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50BF-C706-4381-8F88-8A25C6369D59}">
      <dsp:nvSpPr>
        <dsp:cNvPr id="0" name=""/>
        <dsp:cNvSpPr/>
      </dsp:nvSpPr>
      <dsp:spPr>
        <a:xfrm>
          <a:off x="0" y="5881"/>
          <a:ext cx="11029615" cy="37428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Prestaciones SILVER a nivel </a:t>
          </a:r>
          <a:r>
            <a:rPr lang="es-ES" sz="1800" i="1" kern="1200" dirty="0"/>
            <a:t>offline</a:t>
          </a:r>
          <a:r>
            <a:rPr lang="es-ES" sz="1800" kern="1200" dirty="0"/>
            <a:t> (presencial)</a:t>
          </a:r>
        </a:p>
      </dsp:txBody>
      <dsp:txXfrm>
        <a:off x="18271" y="24152"/>
        <a:ext cx="10993073" cy="337745"/>
      </dsp:txXfrm>
    </dsp:sp>
    <dsp:sp modelId="{64E61993-94B5-4BA2-B2C7-CA9D884A47AB}">
      <dsp:nvSpPr>
        <dsp:cNvPr id="0" name=""/>
        <dsp:cNvSpPr/>
      </dsp:nvSpPr>
      <dsp:spPr>
        <a:xfrm>
          <a:off x="0" y="404769"/>
          <a:ext cx="11029615"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180000" rIns="113792" bIns="18000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a:latin typeface="Abadi Extra Light" panose="020B0204020104020204" pitchFamily="34" charset="0"/>
            </a:rPr>
            <a:t>Presencia (logo) en folletos, </a:t>
          </a:r>
          <a:r>
            <a:rPr lang="es-ES" sz="1600" kern="1200" dirty="0" err="1">
              <a:latin typeface="Abadi Extra Light" panose="020B0204020104020204" pitchFamily="34" charset="0"/>
            </a:rPr>
            <a:t>website</a:t>
          </a:r>
          <a:r>
            <a:rPr lang="es-ES" sz="1600" kern="1200" dirty="0">
              <a:latin typeface="Abadi Extra Light" panose="020B0204020104020204" pitchFamily="34" charset="0"/>
            </a:rPr>
            <a:t> y en el welcome pack de la </a:t>
          </a:r>
          <a:r>
            <a:rPr lang="es-ES" sz="1600" kern="1200" dirty="0" smtClean="0">
              <a:latin typeface="Abadi Extra Light" panose="020B0204020104020204" pitchFamily="34" charset="0"/>
            </a:rPr>
            <a:t>conferencia.</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latin typeface="Abadi Extra Light" panose="020B0204020104020204" pitchFamily="34" charset="0"/>
            </a:rPr>
            <a:t>Presencia (logo) en los banners de las diferentes salas del </a:t>
          </a:r>
          <a:r>
            <a:rPr lang="es-ES" sz="1600" kern="1200" dirty="0" smtClean="0">
              <a:latin typeface="Abadi Extra Light" panose="020B0204020104020204" pitchFamily="34" charset="0"/>
            </a:rPr>
            <a:t>congreso.</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latin typeface="Abadi Extra Light" panose="020B0204020104020204" pitchFamily="34" charset="0"/>
            </a:rPr>
            <a:t>Presencia en los resúmenes post conferencia que se enviarán a medios y asociados con datos sobre conclusiones e impacto de la </a:t>
          </a:r>
          <a:r>
            <a:rPr lang="es-ES" sz="1600" kern="1200" dirty="0" smtClean="0">
              <a:latin typeface="Abadi Extra Light" panose="020B0204020104020204" pitchFamily="34" charset="0"/>
            </a:rPr>
            <a:t>misma.</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a:latin typeface="Abadi Extra Light" panose="020B0204020104020204" pitchFamily="34" charset="0"/>
            </a:rPr>
            <a:t>Posibilidad de montaje de </a:t>
          </a:r>
          <a:r>
            <a:rPr lang="es-ES" sz="1600" kern="1200" dirty="0" smtClean="0">
              <a:latin typeface="Abadi Extra Light" panose="020B0204020104020204" pitchFamily="34" charset="0"/>
            </a:rPr>
            <a:t>stand.</a:t>
          </a:r>
          <a:endParaRPr lang="es-ES" sz="1600" kern="1200" dirty="0">
            <a:latin typeface="Abadi Extra Light" panose="020B0204020104020204" pitchFamily="34" charset="0"/>
          </a:endParaRPr>
        </a:p>
        <a:p>
          <a:pPr marL="171450" lvl="1" indent="-171450" algn="just" defTabSz="711200">
            <a:lnSpc>
              <a:spcPct val="90000"/>
            </a:lnSpc>
            <a:spcBef>
              <a:spcPct val="0"/>
            </a:spcBef>
            <a:spcAft>
              <a:spcPct val="20000"/>
            </a:spcAft>
            <a:buChar char="••"/>
          </a:pPr>
          <a:r>
            <a:rPr lang="es-ES" sz="1600" kern="1200" dirty="0" smtClean="0">
              <a:solidFill>
                <a:schemeClr val="tx1"/>
              </a:solidFill>
              <a:latin typeface="Abadi Extra Light" panose="020B0204020104020204" pitchFamily="34" charset="0"/>
            </a:rPr>
            <a:t>2 entradas con todo incluido.</a:t>
          </a:r>
          <a:endParaRPr lang="es-ES" sz="1600" kern="1200" dirty="0">
            <a:latin typeface="Abadi Extra Light" panose="020B0204020104020204" pitchFamily="34" charset="0"/>
          </a:endParaRPr>
        </a:p>
      </dsp:txBody>
      <dsp:txXfrm>
        <a:off x="0" y="404769"/>
        <a:ext cx="11029615" cy="1966500"/>
      </dsp:txXfrm>
    </dsp:sp>
    <dsp:sp modelId="{82DB3E3F-869E-4FA0-B68E-5381E35A20CC}">
      <dsp:nvSpPr>
        <dsp:cNvPr id="0" name=""/>
        <dsp:cNvSpPr/>
      </dsp:nvSpPr>
      <dsp:spPr>
        <a:xfrm>
          <a:off x="0" y="2408403"/>
          <a:ext cx="11029615" cy="35298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a:t>Prestaciones SILVER a nivel </a:t>
          </a:r>
          <a:r>
            <a:rPr lang="es-ES" sz="1800" i="1" kern="1200" dirty="0"/>
            <a:t>online</a:t>
          </a:r>
        </a:p>
      </dsp:txBody>
      <dsp:txXfrm>
        <a:off x="17231" y="2425634"/>
        <a:ext cx="10995153" cy="318522"/>
      </dsp:txXfrm>
    </dsp:sp>
    <dsp:sp modelId="{86929707-3854-4B02-BD17-730FA7BD4D68}">
      <dsp:nvSpPr>
        <dsp:cNvPr id="0" name=""/>
        <dsp:cNvSpPr/>
      </dsp:nvSpPr>
      <dsp:spPr>
        <a:xfrm>
          <a:off x="0" y="2724254"/>
          <a:ext cx="11029615" cy="87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180000" rIns="113792" bIns="18000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Abadi Extra Light" panose="020B0204020104020204" pitchFamily="34" charset="0"/>
            </a:rPr>
            <a:t>Agitación en redes sociales, donde EFPA tiene más de </a:t>
          </a:r>
          <a:r>
            <a:rPr lang="es-ES" sz="1600" kern="1200" dirty="0" smtClean="0">
              <a:latin typeface="Abadi Extra Light" panose="020B0204020104020204" pitchFamily="34" charset="0"/>
            </a:rPr>
            <a:t>30.000 seguidores.</a:t>
          </a:r>
          <a:endParaRPr lang="es-ES" sz="1600" kern="1200" dirty="0">
            <a:latin typeface="Abadi Extra Light" panose="020B0204020104020204" pitchFamily="34" charset="0"/>
          </a:endParaRPr>
        </a:p>
        <a:p>
          <a:pPr marL="171450" lvl="1" indent="-171450" algn="l" defTabSz="711200">
            <a:lnSpc>
              <a:spcPct val="90000"/>
            </a:lnSpc>
            <a:spcBef>
              <a:spcPct val="0"/>
            </a:spcBef>
            <a:spcAft>
              <a:spcPct val="20000"/>
            </a:spcAft>
            <a:buChar char="••"/>
          </a:pPr>
          <a:r>
            <a:rPr lang="es-ES" sz="1600" kern="1200" dirty="0" smtClean="0">
              <a:latin typeface="Abadi Extra Light" panose="020B0204020104020204" pitchFamily="34" charset="0"/>
            </a:rPr>
            <a:t>Presencia del logo en el blog del congreso.</a:t>
          </a:r>
          <a:endParaRPr lang="es-ES" sz="1600" kern="1200" dirty="0">
            <a:latin typeface="Abadi Extra Light" panose="020B0204020104020204" pitchFamily="34" charset="0"/>
          </a:endParaRPr>
        </a:p>
      </dsp:txBody>
      <dsp:txXfrm>
        <a:off x="0" y="2724254"/>
        <a:ext cx="11029615" cy="879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3106829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485022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9623835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7" name="Shape 117"/>
          <p:cNvSpPr>
            <a:spLocks noGrp="1"/>
          </p:cNvSpPr>
          <p:nvPr>
            <p:ph type="body" sz="quarter" idx="13"/>
          </p:nvPr>
        </p:nvSpPr>
        <p:spPr>
          <a:xfrm>
            <a:off x="1190625" y="4473774"/>
            <a:ext cx="9810750" cy="330398"/>
          </a:xfrm>
          <a:prstGeom prst="rect">
            <a:avLst/>
          </a:prstGeom>
        </p:spPr>
        <p:txBody>
          <a:bodyPr anchor="t">
            <a:spAutoFit/>
          </a:bodyPr>
          <a:lstStyle>
            <a:lvl1pPr marL="0" indent="0" algn="ctr">
              <a:spcBef>
                <a:spcPts val="0"/>
              </a:spcBef>
              <a:buSzTx/>
              <a:buNone/>
              <a:defRPr sz="1687"/>
            </a:lvl1pPr>
          </a:lstStyle>
          <a:p>
            <a:r>
              <a:t>–Johnny Appleseed</a:t>
            </a:r>
          </a:p>
        </p:txBody>
      </p:sp>
      <p:sp>
        <p:nvSpPr>
          <p:cNvPr id="118" name="Shape 118"/>
          <p:cNvSpPr>
            <a:spLocks noGrp="1"/>
          </p:cNvSpPr>
          <p:nvPr>
            <p:ph type="body" sz="quarter" idx="14"/>
          </p:nvPr>
        </p:nvSpPr>
        <p:spPr>
          <a:xfrm>
            <a:off x="1190625" y="3000375"/>
            <a:ext cx="9810750" cy="462434"/>
          </a:xfrm>
          <a:prstGeom prst="rect">
            <a:avLst/>
          </a:prstGeom>
        </p:spPr>
        <p:txBody>
          <a:bodyPr>
            <a:spAutoFit/>
          </a:bodyPr>
          <a:lstStyle>
            <a:lvl1pPr marL="0" indent="0" algn="ctr">
              <a:spcBef>
                <a:spcPts val="0"/>
              </a:spcBef>
              <a:buSzTx/>
              <a:buNone/>
              <a:defRPr sz="2672"/>
            </a:lvl1pPr>
          </a:lstStyle>
          <a:p>
            <a:r>
              <a:t>“Type a quote here.” </a:t>
            </a:r>
          </a:p>
        </p:txBody>
      </p:sp>
      <p:sp>
        <p:nvSpPr>
          <p:cNvPr id="119" name="Shape 119"/>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4494594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8624247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D291B17-9318-49DB-B28B-6E5994AE9581}" type="datetime1">
              <a:rPr lang="en-US" smtClean="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0588028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48182921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7344681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t>6/5/2021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2085876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t>6/5/2021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555392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291B17-9318-49DB-B28B-6E5994AE9581}" type="datetime1">
              <a:rPr lang="en-US" smtClean="0"/>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6256438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291B17-9318-49DB-B28B-6E5994AE9581}" type="datetime1">
              <a:rPr lang="en-US" smtClean="0"/>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6179372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6/5/2021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0375172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41915-EE46-4258-AFBB-9F209DE46200}"/>
              </a:ext>
            </a:extLst>
          </p:cNvPr>
          <p:cNvSpPr>
            <a:spLocks noGrp="1"/>
          </p:cNvSpPr>
          <p:nvPr>
            <p:ph type="ctrTitle"/>
          </p:nvPr>
        </p:nvSpPr>
        <p:spPr>
          <a:xfrm>
            <a:off x="6172782" y="1783959"/>
            <a:ext cx="5219096" cy="2889114"/>
          </a:xfrm>
        </p:spPr>
        <p:txBody>
          <a:bodyPr anchor="b">
            <a:normAutofit/>
          </a:bodyPr>
          <a:lstStyle/>
          <a:p>
            <a:pPr algn="l"/>
            <a:r>
              <a:rPr lang="es-ES" dirty="0"/>
              <a:t>PATROCINIOS </a:t>
            </a:r>
            <a:r>
              <a:rPr lang="es-ES" dirty="0" smtClean="0"/>
              <a:t>EFPA CONGRESS</a:t>
            </a:r>
            <a:endParaRPr lang="es-ES" dirty="0"/>
          </a:p>
        </p:txBody>
      </p:sp>
      <p:sp>
        <p:nvSpPr>
          <p:cNvPr id="3" name="Subtítulo 2">
            <a:extLst>
              <a:ext uri="{FF2B5EF4-FFF2-40B4-BE49-F238E27FC236}">
                <a16:creationId xmlns:a16="http://schemas.microsoft.com/office/drawing/2014/main" id="{39227444-BDFB-4D85-9DCE-5A6A856B5C17}"/>
              </a:ext>
            </a:extLst>
          </p:cNvPr>
          <p:cNvSpPr>
            <a:spLocks noGrp="1"/>
          </p:cNvSpPr>
          <p:nvPr>
            <p:ph type="subTitle" idx="1"/>
          </p:nvPr>
        </p:nvSpPr>
        <p:spPr>
          <a:xfrm>
            <a:off x="6746627" y="4750893"/>
            <a:ext cx="4645250" cy="1147863"/>
          </a:xfrm>
        </p:spPr>
        <p:txBody>
          <a:bodyPr anchor="t">
            <a:normAutofit/>
          </a:bodyPr>
          <a:lstStyle/>
          <a:p>
            <a:pPr algn="l"/>
            <a:r>
              <a:rPr lang="es-ES" sz="2000" dirty="0"/>
              <a:t>REVISTA EFPA · EFPA CONGRESS </a:t>
            </a:r>
            <a:r>
              <a:rPr lang="es-ES" sz="2000" dirty="0" smtClean="0"/>
              <a:t>2022 </a:t>
            </a:r>
            <a:endParaRPr lang="es-ES" sz="2000" dirty="0"/>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019ADEE-8197-49DB-9348-1355B2BBAD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416938"/>
            <a:ext cx="5884109" cy="5884109"/>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055053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ítulo 1">
            <a:extLst>
              <a:ext uri="{FF2B5EF4-FFF2-40B4-BE49-F238E27FC236}">
                <a16:creationId xmlns:a16="http://schemas.microsoft.com/office/drawing/2014/main" id="{1F4FE3D3-7F83-40AC-853D-D4B0A0A88357}"/>
              </a:ext>
            </a:extLst>
          </p:cNvPr>
          <p:cNvSpPr>
            <a:spLocks noGrp="1"/>
          </p:cNvSpPr>
          <p:nvPr>
            <p:ph type="title"/>
          </p:nvPr>
        </p:nvSpPr>
        <p:spPr>
          <a:xfrm>
            <a:off x="904877" y="2415322"/>
            <a:ext cx="3451730" cy="2399869"/>
          </a:xfrm>
        </p:spPr>
        <p:txBody>
          <a:bodyPr>
            <a:normAutofit/>
          </a:bodyPr>
          <a:lstStyle/>
          <a:p>
            <a:pPr algn="ctr"/>
            <a:r>
              <a:rPr lang="es-ES" sz="3400" dirty="0">
                <a:solidFill>
                  <a:srgbClr val="FFFFFF"/>
                </a:solidFill>
              </a:rPr>
              <a:t>ESCOGE TU NIVEL DE PATROCINIO – REVISTA EFPA 2020 - </a:t>
            </a:r>
            <a:r>
              <a:rPr lang="es-ES" sz="3400" dirty="0" smtClean="0">
                <a:solidFill>
                  <a:srgbClr val="FFFFFF"/>
                </a:solidFill>
              </a:rPr>
              <a:t>2022</a:t>
            </a:r>
            <a:endParaRPr lang="es-ES" sz="3400" dirty="0">
              <a:solidFill>
                <a:srgbClr val="FFFFFF"/>
              </a:solidFill>
            </a:endParaRPr>
          </a:p>
        </p:txBody>
      </p:sp>
    </p:spTree>
    <p:extLst>
      <p:ext uri="{BB962C8B-B14F-4D97-AF65-F5344CB8AC3E}">
        <p14:creationId xmlns:p14="http://schemas.microsoft.com/office/powerpoint/2010/main" val="2002598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1D41231-D7B1-4366-B545-5E8A5B902AEB}"/>
              </a:ext>
            </a:extLst>
          </p:cNvPr>
          <p:cNvSpPr>
            <a:spLocks noGrp="1"/>
          </p:cNvSpPr>
          <p:nvPr>
            <p:ph idx="1"/>
          </p:nvPr>
        </p:nvSpPr>
        <p:spPr>
          <a:xfrm>
            <a:off x="4976031" y="963877"/>
            <a:ext cx="6377769" cy="4930246"/>
          </a:xfrm>
        </p:spPr>
        <p:txBody>
          <a:bodyPr anchor="ctr">
            <a:normAutofit/>
          </a:bodyPr>
          <a:lstStyle/>
          <a:p>
            <a:pPr marL="0" indent="0" algn="just">
              <a:buNone/>
            </a:pPr>
            <a:r>
              <a:rPr lang="es-ES" sz="2000" b="1" dirty="0">
                <a:solidFill>
                  <a:schemeClr val="accent1">
                    <a:lumMod val="75000"/>
                  </a:schemeClr>
                </a:solidFill>
                <a:latin typeface="+mj-lt"/>
              </a:rPr>
              <a:t>1) BONUS REVISTA </a:t>
            </a:r>
            <a:r>
              <a:rPr lang="es-ES" sz="2000" b="1" dirty="0" smtClean="0">
                <a:solidFill>
                  <a:schemeClr val="accent1">
                    <a:lumMod val="75000"/>
                  </a:schemeClr>
                </a:solidFill>
                <a:latin typeface="+mj-lt"/>
              </a:rPr>
              <a:t>– PLATINO </a:t>
            </a:r>
            <a:endParaRPr lang="es-ES" sz="2000" b="1" dirty="0">
              <a:solidFill>
                <a:schemeClr val="accent1">
                  <a:lumMod val="75000"/>
                </a:schemeClr>
              </a:solidFill>
              <a:latin typeface="+mj-lt"/>
            </a:endParaRPr>
          </a:p>
          <a:p>
            <a:pPr marL="0" indent="0" algn="just">
              <a:buNone/>
            </a:pPr>
            <a:r>
              <a:rPr lang="es-ES" sz="2000" dirty="0">
                <a:latin typeface="+mj-lt"/>
              </a:rPr>
              <a:t/>
            </a:r>
            <a:br>
              <a:rPr lang="es-ES" sz="2000" dirty="0">
                <a:latin typeface="+mj-lt"/>
              </a:rPr>
            </a:br>
            <a:r>
              <a:rPr lang="es-ES" sz="2000" dirty="0">
                <a:latin typeface="+mj-lt"/>
              </a:rPr>
              <a:t>Contratando la opción de patrocinio PLATINO, contarás con:</a:t>
            </a:r>
          </a:p>
          <a:p>
            <a:pPr algn="just"/>
            <a:r>
              <a:rPr lang="es-ES" sz="2000" dirty="0">
                <a:latin typeface="+mj-lt"/>
              </a:rPr>
              <a:t>Un espacio publicitario de una página completa </a:t>
            </a:r>
            <a:r>
              <a:rPr lang="es-ES" sz="2000" dirty="0" smtClean="0">
                <a:latin typeface="+mj-lt"/>
              </a:rPr>
              <a:t>en 4 números </a:t>
            </a:r>
            <a:r>
              <a:rPr lang="es-ES" sz="2000" dirty="0">
                <a:latin typeface="+mj-lt"/>
              </a:rPr>
              <a:t>de la revista </a:t>
            </a:r>
            <a:r>
              <a:rPr lang="es-ES" sz="2000" dirty="0" smtClean="0">
                <a:latin typeface="+mj-lt"/>
              </a:rPr>
              <a:t>EFPA.</a:t>
            </a:r>
          </a:p>
          <a:p>
            <a:pPr algn="just"/>
            <a:r>
              <a:rPr lang="es-ES" sz="2000" dirty="0" smtClean="0">
                <a:latin typeface="+mj-lt"/>
              </a:rPr>
              <a:t>Mención </a:t>
            </a:r>
            <a:r>
              <a:rPr lang="es-ES" sz="2000" dirty="0">
                <a:latin typeface="+mj-lt"/>
              </a:rPr>
              <a:t>en las notas de prensa y comunicaciones que se hagan sobre la revista en medios de comunicación</a:t>
            </a:r>
            <a:r>
              <a:rPr lang="es-ES" sz="2000" dirty="0" smtClean="0">
                <a:latin typeface="+mj-lt"/>
              </a:rPr>
              <a:t>.</a:t>
            </a:r>
          </a:p>
          <a:p>
            <a:pPr algn="just"/>
            <a:r>
              <a:rPr lang="es-ES" sz="2000" dirty="0" smtClean="0">
                <a:latin typeface="+mj-lt"/>
              </a:rPr>
              <a:t>Adicionalmente, podrás contratar un espacio  publicitario en un número adicional, que se lanzará en el mes del congreso (mayo 2022).</a:t>
            </a:r>
            <a:endParaRPr lang="es-ES" sz="2000" dirty="0">
              <a:latin typeface="+mj-lt"/>
            </a:endParaRPr>
          </a:p>
        </p:txBody>
      </p:sp>
      <p:sp>
        <p:nvSpPr>
          <p:cNvPr id="8" name="Rectángulo 7" descr="Ribbon">
            <a:extLst>
              <a:ext uri="{FF2B5EF4-FFF2-40B4-BE49-F238E27FC236}">
                <a16:creationId xmlns:a16="http://schemas.microsoft.com/office/drawing/2014/main" id="{53BABEB3-8294-41DC-9FB7-ACEBF0B87FCC}"/>
              </a:ext>
            </a:extLst>
          </p:cNvPr>
          <p:cNvSpPr/>
          <p:nvPr/>
        </p:nvSpPr>
        <p:spPr>
          <a:xfrm>
            <a:off x="1420589" y="2355272"/>
            <a:ext cx="1969156" cy="190269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390093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F084ED8-F328-4717-951B-B9298BA9CA37}"/>
              </a:ext>
            </a:extLst>
          </p:cNvPr>
          <p:cNvSpPr>
            <a:spLocks noGrp="1"/>
          </p:cNvSpPr>
          <p:nvPr>
            <p:ph idx="1"/>
          </p:nvPr>
        </p:nvSpPr>
        <p:spPr>
          <a:xfrm>
            <a:off x="4976031" y="963877"/>
            <a:ext cx="6377769" cy="4930246"/>
          </a:xfrm>
        </p:spPr>
        <p:txBody>
          <a:bodyPr anchor="ctr">
            <a:normAutofit/>
          </a:bodyPr>
          <a:lstStyle/>
          <a:p>
            <a:pPr marL="0" indent="0" algn="just">
              <a:buNone/>
            </a:pPr>
            <a:r>
              <a:rPr lang="es-ES" sz="2000" b="1" dirty="0">
                <a:solidFill>
                  <a:schemeClr val="accent3">
                    <a:lumMod val="75000"/>
                  </a:schemeClr>
                </a:solidFill>
                <a:latin typeface="+mj-lt"/>
              </a:rPr>
              <a:t>2) BONUS REVISTA – GOLD</a:t>
            </a:r>
          </a:p>
          <a:p>
            <a:pPr marL="0" indent="0" algn="just">
              <a:buNone/>
            </a:pPr>
            <a:r>
              <a:rPr lang="es-ES" sz="2000" dirty="0">
                <a:latin typeface="+mj-lt"/>
              </a:rPr>
              <a:t/>
            </a:r>
            <a:br>
              <a:rPr lang="es-ES" sz="2000" dirty="0">
                <a:latin typeface="+mj-lt"/>
              </a:rPr>
            </a:br>
            <a:r>
              <a:rPr lang="es-ES" sz="2000" dirty="0">
                <a:latin typeface="+mj-lt"/>
              </a:rPr>
              <a:t>Contratando el Bonus Revista - GOLD, contarás con:</a:t>
            </a:r>
          </a:p>
          <a:p>
            <a:pPr algn="just"/>
            <a:r>
              <a:rPr lang="es-ES" sz="2000" dirty="0">
                <a:latin typeface="+mj-lt"/>
              </a:rPr>
              <a:t>Un espacio publicitario de </a:t>
            </a:r>
            <a:r>
              <a:rPr lang="es-ES" sz="2000" dirty="0" smtClean="0">
                <a:latin typeface="+mj-lt"/>
              </a:rPr>
              <a:t>media página </a:t>
            </a:r>
            <a:r>
              <a:rPr lang="es-ES" sz="2000" dirty="0">
                <a:latin typeface="+mj-lt"/>
              </a:rPr>
              <a:t>en 4 números de la revista EFPA.</a:t>
            </a:r>
          </a:p>
          <a:p>
            <a:pPr algn="just"/>
            <a:r>
              <a:rPr lang="es-ES" sz="2000" dirty="0" smtClean="0">
                <a:latin typeface="+mj-lt"/>
              </a:rPr>
              <a:t>Mención </a:t>
            </a:r>
            <a:r>
              <a:rPr lang="es-ES" sz="2000" dirty="0">
                <a:latin typeface="+mj-lt"/>
              </a:rPr>
              <a:t>en las notas de prensa y comunicaciones que se hagan sobre la revista en medios de comunicación</a:t>
            </a:r>
            <a:r>
              <a:rPr lang="es-ES" sz="2000" dirty="0" smtClean="0">
                <a:latin typeface="+mj-lt"/>
              </a:rPr>
              <a:t>.</a:t>
            </a:r>
          </a:p>
          <a:p>
            <a:pPr algn="just"/>
            <a:r>
              <a:rPr lang="es-ES" sz="2000" dirty="0">
                <a:latin typeface="+mj-lt"/>
              </a:rPr>
              <a:t>Adicionalmente, podrás contratar un espacio  publicitario en un número adicional, que se lanzará en el mes del congreso (mayo 2022).</a:t>
            </a:r>
          </a:p>
          <a:p>
            <a:pPr marL="0" indent="0" algn="just">
              <a:buNone/>
            </a:pPr>
            <a:endParaRPr lang="es-ES" sz="2000" dirty="0">
              <a:latin typeface="+mj-lt"/>
            </a:endParaRPr>
          </a:p>
        </p:txBody>
      </p:sp>
      <p:sp>
        <p:nvSpPr>
          <p:cNvPr id="6" name="Rectángulo 5" descr="Money">
            <a:extLst>
              <a:ext uri="{FF2B5EF4-FFF2-40B4-BE49-F238E27FC236}">
                <a16:creationId xmlns:a16="http://schemas.microsoft.com/office/drawing/2014/main" id="{2A70FA93-E5C9-4E57-A7DE-03A2AAE0D7A8}"/>
              </a:ext>
            </a:extLst>
          </p:cNvPr>
          <p:cNvSpPr/>
          <p:nvPr/>
        </p:nvSpPr>
        <p:spPr>
          <a:xfrm>
            <a:off x="1675137" y="2611581"/>
            <a:ext cx="1625586" cy="16348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58422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F084ED8-F328-4717-951B-B9298BA9CA37}"/>
              </a:ext>
            </a:extLst>
          </p:cNvPr>
          <p:cNvSpPr>
            <a:spLocks noGrp="1"/>
          </p:cNvSpPr>
          <p:nvPr>
            <p:ph idx="1"/>
          </p:nvPr>
        </p:nvSpPr>
        <p:spPr>
          <a:xfrm>
            <a:off x="4976031" y="963877"/>
            <a:ext cx="6377769" cy="4930246"/>
          </a:xfrm>
        </p:spPr>
        <p:txBody>
          <a:bodyPr anchor="ctr">
            <a:normAutofit/>
          </a:bodyPr>
          <a:lstStyle/>
          <a:p>
            <a:pPr marL="0" indent="0" algn="just">
              <a:buNone/>
            </a:pPr>
            <a:r>
              <a:rPr lang="es-ES" sz="2000" b="1" dirty="0">
                <a:solidFill>
                  <a:schemeClr val="accent5">
                    <a:lumMod val="60000"/>
                    <a:lumOff val="40000"/>
                  </a:schemeClr>
                </a:solidFill>
                <a:latin typeface="+mj-lt"/>
              </a:rPr>
              <a:t>3) BONUS REVISTA – SILVER</a:t>
            </a:r>
          </a:p>
          <a:p>
            <a:pPr marL="0" indent="0" algn="just">
              <a:buNone/>
            </a:pPr>
            <a:r>
              <a:rPr lang="es-ES" sz="2000" dirty="0">
                <a:latin typeface="+mj-lt"/>
              </a:rPr>
              <a:t/>
            </a:r>
            <a:br>
              <a:rPr lang="es-ES" sz="2000" dirty="0">
                <a:latin typeface="+mj-lt"/>
              </a:rPr>
            </a:br>
            <a:r>
              <a:rPr lang="es-ES" sz="2000" dirty="0">
                <a:latin typeface="+mj-lt"/>
              </a:rPr>
              <a:t>Contratando el Bonus Revista - SILVER, contarás con:</a:t>
            </a:r>
          </a:p>
          <a:p>
            <a:pPr algn="just"/>
            <a:r>
              <a:rPr lang="es-ES" sz="2000" dirty="0">
                <a:latin typeface="+mj-lt"/>
              </a:rPr>
              <a:t>Un espacio publicitario de un faldón en 4 números de la revista EFPA.</a:t>
            </a:r>
          </a:p>
          <a:p>
            <a:pPr algn="just"/>
            <a:r>
              <a:rPr lang="es-ES" sz="2000" dirty="0" smtClean="0">
                <a:latin typeface="+mj-lt"/>
              </a:rPr>
              <a:t>Mención </a:t>
            </a:r>
            <a:r>
              <a:rPr lang="es-ES" sz="2000" dirty="0">
                <a:latin typeface="+mj-lt"/>
              </a:rPr>
              <a:t>en las notas de prensa y comunicaciones que se hagan sobre la revista en medios de comunicación</a:t>
            </a:r>
            <a:r>
              <a:rPr lang="es-ES" sz="2000" dirty="0" smtClean="0">
                <a:latin typeface="+mj-lt"/>
              </a:rPr>
              <a:t>.</a:t>
            </a:r>
          </a:p>
          <a:p>
            <a:pPr algn="just"/>
            <a:r>
              <a:rPr lang="es-ES" sz="2000" dirty="0">
                <a:latin typeface="+mj-lt"/>
              </a:rPr>
              <a:t>Adicionalmente, podrás contratar un espacio  publicitario en un número adicional, que se lanzará en el mes del congreso (mayo 2022).</a:t>
            </a:r>
          </a:p>
        </p:txBody>
      </p:sp>
      <p:sp>
        <p:nvSpPr>
          <p:cNvPr id="7" name="Rectángulo 6" descr="Pot of Gold">
            <a:extLst>
              <a:ext uri="{FF2B5EF4-FFF2-40B4-BE49-F238E27FC236}">
                <a16:creationId xmlns:a16="http://schemas.microsoft.com/office/drawing/2014/main" id="{80583D5F-6EAA-4EFF-A96D-865410DCD3F4}"/>
              </a:ext>
            </a:extLst>
          </p:cNvPr>
          <p:cNvSpPr/>
          <p:nvPr/>
        </p:nvSpPr>
        <p:spPr>
          <a:xfrm>
            <a:off x="1781267" y="2526777"/>
            <a:ext cx="1617711" cy="180444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9918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EB99942-2EAC-47CF-9663-59428D448AD1}"/>
              </a:ext>
            </a:extLst>
          </p:cNvPr>
          <p:cNvPicPr>
            <a:picLocks noChangeAspect="1"/>
          </p:cNvPicPr>
          <p:nvPr/>
        </p:nvPicPr>
        <p:blipFill rotWithShape="1">
          <a:blip r:embed="rId2">
            <a:extLst>
              <a:ext uri="{28A0092B-C50C-407E-A947-70E740481C1C}">
                <a14:useLocalDpi xmlns:a14="http://schemas.microsoft.com/office/drawing/2010/main" val="0"/>
              </a:ext>
            </a:extLst>
          </a:blip>
          <a:srcRect t="1740" b="13991"/>
          <a:stretch/>
        </p:blipFill>
        <p:spPr>
          <a:xfrm>
            <a:off x="20" y="10"/>
            <a:ext cx="12191980" cy="6857990"/>
          </a:xfrm>
          <a:prstGeom prst="rect">
            <a:avLst/>
          </a:prstGeom>
        </p:spPr>
      </p:pic>
      <p:sp>
        <p:nvSpPr>
          <p:cNvPr id="4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4CE78B60-5291-4AAB-80A1-7347FB470678}"/>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EFPA CONGRESS</a:t>
            </a:r>
            <a:br>
              <a:rPr lang="en-US" sz="4000" dirty="0"/>
            </a:br>
            <a:r>
              <a:rPr lang="en-US" sz="4000" dirty="0"/>
              <a:t>MADRID </a:t>
            </a:r>
            <a:r>
              <a:rPr lang="en-US" sz="4000" dirty="0" smtClean="0"/>
              <a:t>2022</a:t>
            </a:r>
            <a:endParaRPr lang="en-US" sz="4000" dirty="0"/>
          </a:p>
        </p:txBody>
      </p:sp>
      <p:cxnSp>
        <p:nvCxnSpPr>
          <p:cNvPr id="39" name="Straight Connector 38">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084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05394A-3281-457A-AF5F-D8661828418B}"/>
              </a:ext>
            </a:extLst>
          </p:cNvPr>
          <p:cNvSpPr>
            <a:spLocks noGrp="1"/>
          </p:cNvSpPr>
          <p:nvPr>
            <p:ph type="title"/>
          </p:nvPr>
        </p:nvSpPr>
        <p:spPr>
          <a:xfrm>
            <a:off x="838200" y="963877"/>
            <a:ext cx="3494362" cy="4930246"/>
          </a:xfrm>
        </p:spPr>
        <p:txBody>
          <a:bodyPr>
            <a:normAutofit/>
          </a:bodyPr>
          <a:lstStyle/>
          <a:p>
            <a:pPr algn="r"/>
            <a:r>
              <a:rPr lang="es-ES" dirty="0">
                <a:solidFill>
                  <a:schemeClr val="accent1"/>
                </a:solidFill>
              </a:rPr>
              <a:t>Tipos de patrocinio PARA EFPA CONGRESS MADRID </a:t>
            </a:r>
            <a:r>
              <a:rPr lang="es-ES" dirty="0" smtClean="0">
                <a:solidFill>
                  <a:schemeClr val="accent1"/>
                </a:solidFill>
              </a:rPr>
              <a:t>2022</a:t>
            </a:r>
            <a:endParaRPr lang="es-ES"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D6EE672-8D18-42F7-A2C0-305AC9CFDBB1}"/>
              </a:ext>
            </a:extLst>
          </p:cNvPr>
          <p:cNvSpPr>
            <a:spLocks noGrp="1"/>
          </p:cNvSpPr>
          <p:nvPr>
            <p:ph idx="1"/>
          </p:nvPr>
        </p:nvSpPr>
        <p:spPr>
          <a:xfrm>
            <a:off x="4976031" y="963877"/>
            <a:ext cx="6377769" cy="4930246"/>
          </a:xfrm>
        </p:spPr>
        <p:txBody>
          <a:bodyPr anchor="ctr">
            <a:normAutofit/>
          </a:bodyPr>
          <a:lstStyle/>
          <a:p>
            <a:pPr marL="0" indent="0" algn="just">
              <a:buNone/>
            </a:pPr>
            <a:r>
              <a:rPr lang="es-ES" sz="2000" dirty="0" smtClean="0">
                <a:latin typeface="Abadi Extra Light" panose="020B0204020104020204" pitchFamily="34" charset="0"/>
              </a:rPr>
              <a:t>¿Cuánto </a:t>
            </a:r>
            <a:r>
              <a:rPr lang="es-ES" sz="2000" dirty="0">
                <a:latin typeface="Abadi Extra Light" panose="020B0204020104020204" pitchFamily="34" charset="0"/>
              </a:rPr>
              <a:t>quieres implicarte? Escoge tu nivel de protagonismo en EFPA CONGRESS MADRID </a:t>
            </a:r>
            <a:r>
              <a:rPr lang="es-ES" sz="2000" dirty="0" smtClean="0">
                <a:latin typeface="Abadi Extra Light" panose="020B0204020104020204" pitchFamily="34" charset="0"/>
              </a:rPr>
              <a:t>2022 </a:t>
            </a:r>
            <a:r>
              <a:rPr lang="es-ES" sz="2000" dirty="0">
                <a:latin typeface="Abadi Extra Light" panose="020B0204020104020204" pitchFamily="34" charset="0"/>
              </a:rPr>
              <a:t>con el pack de patrocinio que mejor se adapte a lo que buscas. ¡Podemos ser tu escaparate ante más de 1000 profesionales del asesoramiento financiero!</a:t>
            </a:r>
            <a:br>
              <a:rPr lang="es-ES" sz="2000" dirty="0">
                <a:latin typeface="Abadi Extra Light" panose="020B0204020104020204" pitchFamily="34" charset="0"/>
              </a:rPr>
            </a:br>
            <a:endParaRPr lang="es-ES" sz="2000" dirty="0">
              <a:latin typeface="Abadi Extra Light" panose="020B0204020104020204" pitchFamily="34" charset="0"/>
            </a:endParaRPr>
          </a:p>
          <a:p>
            <a:r>
              <a:rPr lang="es-ES" sz="2000" b="1" i="1" dirty="0">
                <a:latin typeface="Abadi Extra Light" panose="020B0204020104020204" pitchFamily="34" charset="0"/>
              </a:rPr>
              <a:t>PLATINO PARTNER</a:t>
            </a:r>
          </a:p>
          <a:p>
            <a:r>
              <a:rPr lang="es-ES" sz="2000" b="1" i="1" dirty="0">
                <a:latin typeface="Abadi Extra Light" panose="020B0204020104020204" pitchFamily="34" charset="0"/>
              </a:rPr>
              <a:t>GOLDEN PARTNER</a:t>
            </a:r>
          </a:p>
          <a:p>
            <a:r>
              <a:rPr lang="es-ES" sz="2000" b="1" i="1" dirty="0">
                <a:latin typeface="Abadi Extra Light" panose="020B0204020104020204" pitchFamily="34" charset="0"/>
              </a:rPr>
              <a:t>SILVER PARTNER</a:t>
            </a:r>
            <a:br>
              <a:rPr lang="es-ES" sz="2000" b="1" i="1" dirty="0">
                <a:latin typeface="Abadi Extra Light" panose="020B0204020104020204" pitchFamily="34" charset="0"/>
              </a:rPr>
            </a:br>
            <a:endParaRPr lang="es-ES" sz="2000" b="1" i="1" dirty="0">
              <a:latin typeface="Abadi Extra Light" panose="020B0204020104020204" pitchFamily="34" charset="0"/>
            </a:endParaRPr>
          </a:p>
          <a:p>
            <a:pPr marL="0" indent="0" algn="just">
              <a:buNone/>
            </a:pPr>
            <a:r>
              <a:rPr lang="es-ES" sz="2000" dirty="0">
                <a:latin typeface="Abadi Extra Light" panose="020B0204020104020204" pitchFamily="34" charset="0"/>
              </a:rPr>
              <a:t>*Todos los patrocinadores tienen prestaciones a nivel </a:t>
            </a:r>
            <a:r>
              <a:rPr lang="es-ES" sz="2000" i="1" dirty="0">
                <a:latin typeface="Abadi Extra Light" panose="020B0204020104020204" pitchFamily="34" charset="0"/>
              </a:rPr>
              <a:t>Offline</a:t>
            </a:r>
            <a:r>
              <a:rPr lang="es-ES" sz="2000" dirty="0">
                <a:latin typeface="Abadi Extra Light" panose="020B0204020104020204" pitchFamily="34" charset="0"/>
              </a:rPr>
              <a:t> (presencial) + </a:t>
            </a:r>
            <a:r>
              <a:rPr lang="es-ES" sz="2000" i="1" dirty="0" smtClean="0">
                <a:latin typeface="Abadi Extra Light" panose="020B0204020104020204" pitchFamily="34" charset="0"/>
              </a:rPr>
              <a:t>Online.</a:t>
            </a:r>
            <a:endParaRPr lang="es-ES" sz="2000" b="1" i="1" dirty="0">
              <a:latin typeface="Abadi Extra Light" panose="020B0204020104020204" pitchFamily="34" charset="0"/>
            </a:endParaRPr>
          </a:p>
        </p:txBody>
      </p:sp>
    </p:spTree>
    <p:extLst>
      <p:ext uri="{BB962C8B-B14F-4D97-AF65-F5344CB8AC3E}">
        <p14:creationId xmlns:p14="http://schemas.microsoft.com/office/powerpoint/2010/main" val="64424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1F7E8-A850-4C1B-8DE6-677D201411D0}"/>
              </a:ext>
            </a:extLst>
          </p:cNvPr>
          <p:cNvSpPr>
            <a:spLocks noGrp="1"/>
          </p:cNvSpPr>
          <p:nvPr>
            <p:ph type="title"/>
          </p:nvPr>
        </p:nvSpPr>
        <p:spPr>
          <a:xfrm>
            <a:off x="581192" y="205921"/>
            <a:ext cx="11029616" cy="1188720"/>
          </a:xfrm>
        </p:spPr>
        <p:txBody>
          <a:bodyPr>
            <a:normAutofit/>
          </a:bodyPr>
          <a:lstStyle/>
          <a:p>
            <a:r>
              <a:rPr lang="es-ES" sz="2800" dirty="0" smtClean="0">
                <a:solidFill>
                  <a:schemeClr val="bg1">
                    <a:lumMod val="65000"/>
                  </a:schemeClr>
                </a:solidFill>
              </a:rPr>
              <a:t>Tipos de patrocinio PARA EFPA CONGRESS MADRID 2022:</a:t>
            </a:r>
            <a:br>
              <a:rPr lang="es-ES" sz="2800" dirty="0" smtClean="0">
                <a:solidFill>
                  <a:schemeClr val="bg1">
                    <a:lumMod val="65000"/>
                  </a:schemeClr>
                </a:solidFill>
              </a:rPr>
            </a:br>
            <a:r>
              <a:rPr lang="es-ES" sz="2800" b="1" dirty="0" smtClean="0">
                <a:solidFill>
                  <a:schemeClr val="bg1">
                    <a:lumMod val="65000"/>
                  </a:schemeClr>
                </a:solidFill>
              </a:rPr>
              <a:t>PLATINO PARTNER</a:t>
            </a:r>
            <a:endParaRPr lang="es-ES" sz="2800" b="1" dirty="0">
              <a:solidFill>
                <a:schemeClr val="bg1">
                  <a:lumMod val="65000"/>
                </a:schemeClr>
              </a:solidFill>
            </a:endParaRPr>
          </a:p>
        </p:txBody>
      </p:sp>
      <p:graphicFrame>
        <p:nvGraphicFramePr>
          <p:cNvPr id="4" name="Marcador de contenido 3">
            <a:extLst>
              <a:ext uri="{FF2B5EF4-FFF2-40B4-BE49-F238E27FC236}">
                <a16:creationId xmlns:a16="http://schemas.microsoft.com/office/drawing/2014/main" id="{4AB2D2F9-2583-43E4-ADDE-EECF5EAD7795}"/>
              </a:ext>
            </a:extLst>
          </p:cNvPr>
          <p:cNvGraphicFramePr>
            <a:graphicFrameLocks noGrp="1"/>
          </p:cNvGraphicFramePr>
          <p:nvPr>
            <p:ph idx="1"/>
            <p:extLst>
              <p:ext uri="{D42A27DB-BD31-4B8C-83A1-F6EECF244321}">
                <p14:modId xmlns:p14="http://schemas.microsoft.com/office/powerpoint/2010/main" val="2059590241"/>
              </p:ext>
            </p:extLst>
          </p:nvPr>
        </p:nvGraphicFramePr>
        <p:xfrm>
          <a:off x="581192" y="1596582"/>
          <a:ext cx="11029616" cy="4667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98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1F7E8-A850-4C1B-8DE6-677D201411D0}"/>
              </a:ext>
            </a:extLst>
          </p:cNvPr>
          <p:cNvSpPr>
            <a:spLocks noGrp="1"/>
          </p:cNvSpPr>
          <p:nvPr>
            <p:ph type="title"/>
          </p:nvPr>
        </p:nvSpPr>
        <p:spPr>
          <a:xfrm>
            <a:off x="581191" y="162378"/>
            <a:ext cx="11029616" cy="1188720"/>
          </a:xfrm>
        </p:spPr>
        <p:txBody>
          <a:bodyPr>
            <a:normAutofit/>
          </a:bodyPr>
          <a:lstStyle/>
          <a:p>
            <a:r>
              <a:rPr lang="es-ES" sz="2800" dirty="0">
                <a:solidFill>
                  <a:schemeClr val="bg1">
                    <a:lumMod val="65000"/>
                  </a:schemeClr>
                </a:solidFill>
              </a:rPr>
              <a:t>Tipos de patrocinio PARA EFPA CONGRESS MADRID </a:t>
            </a:r>
            <a:r>
              <a:rPr lang="es-ES" sz="2800" dirty="0" smtClean="0">
                <a:solidFill>
                  <a:schemeClr val="bg1">
                    <a:lumMod val="65000"/>
                  </a:schemeClr>
                </a:solidFill>
              </a:rPr>
              <a:t>2022:</a:t>
            </a:r>
            <a:br>
              <a:rPr lang="es-ES" sz="2800" dirty="0" smtClean="0">
                <a:solidFill>
                  <a:schemeClr val="bg1">
                    <a:lumMod val="65000"/>
                  </a:schemeClr>
                </a:solidFill>
              </a:rPr>
            </a:br>
            <a:r>
              <a:rPr lang="es-ES" sz="2800" dirty="0" smtClean="0">
                <a:solidFill>
                  <a:schemeClr val="bg1">
                    <a:lumMod val="65000"/>
                  </a:schemeClr>
                </a:solidFill>
              </a:rPr>
              <a:t>GOLDEN PARTNER</a:t>
            </a:r>
            <a:endParaRPr lang="es-ES" sz="2800" dirty="0">
              <a:solidFill>
                <a:schemeClr val="bg1">
                  <a:lumMod val="65000"/>
                </a:schemeClr>
              </a:solidFill>
            </a:endParaRPr>
          </a:p>
        </p:txBody>
      </p:sp>
      <p:graphicFrame>
        <p:nvGraphicFramePr>
          <p:cNvPr id="4" name="Marcador de contenido 3">
            <a:extLst>
              <a:ext uri="{FF2B5EF4-FFF2-40B4-BE49-F238E27FC236}">
                <a16:creationId xmlns:a16="http://schemas.microsoft.com/office/drawing/2014/main" id="{4AB2D2F9-2583-43E4-ADDE-EECF5EAD7795}"/>
              </a:ext>
            </a:extLst>
          </p:cNvPr>
          <p:cNvGraphicFramePr>
            <a:graphicFrameLocks noGrp="1"/>
          </p:cNvGraphicFramePr>
          <p:nvPr>
            <p:ph idx="1"/>
            <p:extLst>
              <p:ext uri="{D42A27DB-BD31-4B8C-83A1-F6EECF244321}">
                <p14:modId xmlns:p14="http://schemas.microsoft.com/office/powerpoint/2010/main" val="4292850439"/>
              </p:ext>
            </p:extLst>
          </p:nvPr>
        </p:nvGraphicFramePr>
        <p:xfrm>
          <a:off x="581191" y="1583067"/>
          <a:ext cx="11029616" cy="4765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54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1F7E8-A850-4C1B-8DE6-677D201411D0}"/>
              </a:ext>
            </a:extLst>
          </p:cNvPr>
          <p:cNvSpPr>
            <a:spLocks noGrp="1"/>
          </p:cNvSpPr>
          <p:nvPr>
            <p:ph type="title"/>
          </p:nvPr>
        </p:nvSpPr>
        <p:spPr>
          <a:xfrm>
            <a:off x="581192" y="162378"/>
            <a:ext cx="11029616" cy="1188720"/>
          </a:xfrm>
        </p:spPr>
        <p:txBody>
          <a:bodyPr>
            <a:normAutofit/>
          </a:bodyPr>
          <a:lstStyle/>
          <a:p>
            <a:r>
              <a:rPr lang="es-ES" sz="2800" dirty="0">
                <a:solidFill>
                  <a:schemeClr val="bg1">
                    <a:lumMod val="65000"/>
                  </a:schemeClr>
                </a:solidFill>
              </a:rPr>
              <a:t>Tipos de patrocinio PARA EFPA CONGRESS MADRID </a:t>
            </a:r>
            <a:r>
              <a:rPr lang="es-ES" sz="2800" dirty="0" smtClean="0">
                <a:solidFill>
                  <a:schemeClr val="bg1">
                    <a:lumMod val="65000"/>
                  </a:schemeClr>
                </a:solidFill>
              </a:rPr>
              <a:t>2022:</a:t>
            </a:r>
            <a:br>
              <a:rPr lang="es-ES" sz="2800" dirty="0" smtClean="0">
                <a:solidFill>
                  <a:schemeClr val="bg1">
                    <a:lumMod val="65000"/>
                  </a:schemeClr>
                </a:solidFill>
              </a:rPr>
            </a:br>
            <a:r>
              <a:rPr lang="es-ES" sz="2800" dirty="0" smtClean="0">
                <a:solidFill>
                  <a:schemeClr val="bg1">
                    <a:lumMod val="65000"/>
                  </a:schemeClr>
                </a:solidFill>
              </a:rPr>
              <a:t>SILVER PARTNER</a:t>
            </a:r>
            <a:endParaRPr lang="es-ES" sz="2800" dirty="0">
              <a:solidFill>
                <a:schemeClr val="bg1">
                  <a:lumMod val="65000"/>
                </a:schemeClr>
              </a:solidFill>
            </a:endParaRPr>
          </a:p>
        </p:txBody>
      </p:sp>
      <p:graphicFrame>
        <p:nvGraphicFramePr>
          <p:cNvPr id="4" name="Marcador de contenido 3">
            <a:extLst>
              <a:ext uri="{FF2B5EF4-FFF2-40B4-BE49-F238E27FC236}">
                <a16:creationId xmlns:a16="http://schemas.microsoft.com/office/drawing/2014/main" id="{4AB2D2F9-2583-43E4-ADDE-EECF5EAD7795}"/>
              </a:ext>
            </a:extLst>
          </p:cNvPr>
          <p:cNvGraphicFramePr>
            <a:graphicFrameLocks noGrp="1"/>
          </p:cNvGraphicFramePr>
          <p:nvPr>
            <p:ph idx="1"/>
            <p:extLst>
              <p:ext uri="{D42A27DB-BD31-4B8C-83A1-F6EECF244321}">
                <p14:modId xmlns:p14="http://schemas.microsoft.com/office/powerpoint/2010/main" val="3374826931"/>
              </p:ext>
            </p:extLst>
          </p:nvPr>
        </p:nvGraphicFramePr>
        <p:xfrm>
          <a:off x="581192" y="1582325"/>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48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99A73-CF8A-4BD1-8CF2-B9150363AF73}"/>
              </a:ext>
            </a:extLst>
          </p:cNvPr>
          <p:cNvSpPr>
            <a:spLocks noGrp="1"/>
          </p:cNvSpPr>
          <p:nvPr>
            <p:ph type="title"/>
          </p:nvPr>
        </p:nvSpPr>
        <p:spPr/>
        <p:txBody>
          <a:bodyPr/>
          <a:lstStyle/>
          <a:p>
            <a:pPr algn="ctr"/>
            <a:r>
              <a:rPr lang="es-ES" dirty="0" smtClean="0"/>
              <a:t>RESUMEN DE </a:t>
            </a:r>
            <a:r>
              <a:rPr lang="es-ES" dirty="0"/>
              <a:t>PACKS CONGRESS/REVISTA</a:t>
            </a:r>
          </a:p>
        </p:txBody>
      </p:sp>
      <p:graphicFrame>
        <p:nvGraphicFramePr>
          <p:cNvPr id="4" name="Tabla 4">
            <a:extLst>
              <a:ext uri="{FF2B5EF4-FFF2-40B4-BE49-F238E27FC236}">
                <a16:creationId xmlns:a16="http://schemas.microsoft.com/office/drawing/2014/main" id="{B60E6646-4F31-4E28-9B24-A44462593C52}"/>
              </a:ext>
            </a:extLst>
          </p:cNvPr>
          <p:cNvGraphicFramePr>
            <a:graphicFrameLocks noGrp="1"/>
          </p:cNvGraphicFramePr>
          <p:nvPr>
            <p:ph idx="1"/>
            <p:extLst>
              <p:ext uri="{D42A27DB-BD31-4B8C-83A1-F6EECF244321}">
                <p14:modId xmlns:p14="http://schemas.microsoft.com/office/powerpoint/2010/main" val="3276511197"/>
              </p:ext>
            </p:extLst>
          </p:nvPr>
        </p:nvGraphicFramePr>
        <p:xfrm>
          <a:off x="283779" y="1690688"/>
          <a:ext cx="11183007" cy="3336187"/>
        </p:xfrm>
        <a:graphic>
          <a:graphicData uri="http://schemas.openxmlformats.org/drawingml/2006/table">
            <a:tbl>
              <a:tblPr firstRow="1" bandRow="1">
                <a:tableStyleId>{5C22544A-7EE6-4342-B048-85BDC9FD1C3A}</a:tableStyleId>
              </a:tblPr>
              <a:tblGrid>
                <a:gridCol w="1534511">
                  <a:extLst>
                    <a:ext uri="{9D8B030D-6E8A-4147-A177-3AD203B41FA5}">
                      <a16:colId xmlns:a16="http://schemas.microsoft.com/office/drawing/2014/main" val="793016021"/>
                    </a:ext>
                  </a:extLst>
                </a:gridCol>
                <a:gridCol w="1271751">
                  <a:extLst>
                    <a:ext uri="{9D8B030D-6E8A-4147-A177-3AD203B41FA5}">
                      <a16:colId xmlns:a16="http://schemas.microsoft.com/office/drawing/2014/main" val="2095544817"/>
                    </a:ext>
                  </a:extLst>
                </a:gridCol>
                <a:gridCol w="2096228">
                  <a:extLst>
                    <a:ext uri="{9D8B030D-6E8A-4147-A177-3AD203B41FA5}">
                      <a16:colId xmlns:a16="http://schemas.microsoft.com/office/drawing/2014/main" val="999832918"/>
                    </a:ext>
                  </a:extLst>
                </a:gridCol>
                <a:gridCol w="2259182">
                  <a:extLst>
                    <a:ext uri="{9D8B030D-6E8A-4147-A177-3AD203B41FA5}">
                      <a16:colId xmlns:a16="http://schemas.microsoft.com/office/drawing/2014/main" val="3347478194"/>
                    </a:ext>
                  </a:extLst>
                </a:gridCol>
                <a:gridCol w="2259182">
                  <a:extLst>
                    <a:ext uri="{9D8B030D-6E8A-4147-A177-3AD203B41FA5}">
                      <a16:colId xmlns:a16="http://schemas.microsoft.com/office/drawing/2014/main" val="1276786271"/>
                    </a:ext>
                  </a:extLst>
                </a:gridCol>
                <a:gridCol w="1762153">
                  <a:extLst>
                    <a:ext uri="{9D8B030D-6E8A-4147-A177-3AD203B41FA5}">
                      <a16:colId xmlns:a16="http://schemas.microsoft.com/office/drawing/2014/main" val="2207801022"/>
                    </a:ext>
                  </a:extLst>
                </a:gridCol>
              </a:tblGrid>
              <a:tr h="1733666">
                <a:tc>
                  <a:txBody>
                    <a:bodyPr/>
                    <a:lstStyle/>
                    <a:p>
                      <a:pPr algn="ctr"/>
                      <a:endParaRPr lang="es-ES" dirty="0" smtClean="0"/>
                    </a:p>
                    <a:p>
                      <a:pPr algn="ctr"/>
                      <a:endParaRPr lang="es-ES" dirty="0" smtClean="0"/>
                    </a:p>
                    <a:p>
                      <a:pPr algn="ctr"/>
                      <a:r>
                        <a:rPr lang="es-ES" dirty="0" smtClean="0"/>
                        <a:t>PACKS</a:t>
                      </a:r>
                      <a:endParaRPr lang="es-ES" dirty="0"/>
                    </a:p>
                  </a:txBody>
                  <a:tcPr>
                    <a:solidFill>
                      <a:srgbClr val="002060"/>
                    </a:solidFill>
                  </a:tcPr>
                </a:tc>
                <a:tc>
                  <a:txBody>
                    <a:bodyPr/>
                    <a:lstStyle/>
                    <a:p>
                      <a:pPr algn="ctr"/>
                      <a:endParaRPr lang="es-ES" dirty="0" smtClean="0"/>
                    </a:p>
                    <a:p>
                      <a:pPr algn="ctr"/>
                      <a:endParaRPr lang="es-ES" baseline="0" dirty="0" smtClean="0"/>
                    </a:p>
                    <a:p>
                      <a:pPr algn="ctr"/>
                      <a:r>
                        <a:rPr lang="es-ES" baseline="0" dirty="0" smtClean="0"/>
                        <a:t>CONGRESO</a:t>
                      </a:r>
                    </a:p>
                  </a:txBody>
                  <a:tcPr>
                    <a:solidFill>
                      <a:srgbClr val="002060"/>
                    </a:solidFill>
                  </a:tcPr>
                </a:tc>
                <a:tc>
                  <a:txBody>
                    <a:bodyPr/>
                    <a:lstStyle/>
                    <a:p>
                      <a:pPr algn="ctr"/>
                      <a:endParaRPr lang="es-ES" dirty="0" smtClean="0"/>
                    </a:p>
                    <a:p>
                      <a:pPr algn="ctr"/>
                      <a:r>
                        <a:rPr lang="es-ES" dirty="0" smtClean="0"/>
                        <a:t>PACK CONGRESO +                   1 NÚMERO </a:t>
                      </a:r>
                      <a:r>
                        <a:rPr lang="es-ES" smtClean="0"/>
                        <a:t>REVISTA </a:t>
                      </a:r>
                      <a:endParaRPr lang="es-ES" dirty="0" smtClean="0"/>
                    </a:p>
                  </a:txBody>
                  <a:tcPr>
                    <a:solidFill>
                      <a:srgbClr val="002060"/>
                    </a:solidFill>
                  </a:tcPr>
                </a:tc>
                <a:tc>
                  <a:txBody>
                    <a:bodyPr/>
                    <a:lstStyle/>
                    <a:p>
                      <a:pPr algn="ctr"/>
                      <a:endParaRPr lang="es-ES" dirty="0" smtClean="0"/>
                    </a:p>
                    <a:p>
                      <a:pPr algn="ctr"/>
                      <a:r>
                        <a:rPr lang="es-ES" dirty="0" smtClean="0"/>
                        <a:t>PACK CONGRESO +                   4 NÚMEROS</a:t>
                      </a:r>
                      <a:r>
                        <a:rPr lang="es-ES" baseline="0" dirty="0" smtClean="0"/>
                        <a:t> </a:t>
                      </a:r>
                      <a:r>
                        <a:rPr lang="es-ES" dirty="0" smtClean="0"/>
                        <a:t>REVISTA </a:t>
                      </a:r>
                    </a:p>
                    <a:p>
                      <a:pPr algn="ctr"/>
                      <a:endParaRPr lang="es-ES" baseline="0" dirty="0" smtClean="0"/>
                    </a:p>
                  </a:txBody>
                  <a:tcPr>
                    <a:solidFill>
                      <a:srgbClr val="002060"/>
                    </a:solidFill>
                  </a:tcPr>
                </a:tc>
                <a:tc>
                  <a:txBody>
                    <a:bodyPr/>
                    <a:lstStyle/>
                    <a:p>
                      <a:pPr algn="ctr"/>
                      <a:endParaRPr lang="es-ES" baseline="0" dirty="0" smtClean="0"/>
                    </a:p>
                    <a:p>
                      <a:pPr algn="ctr"/>
                      <a:r>
                        <a:rPr lang="es-ES" baseline="0" dirty="0" smtClean="0"/>
                        <a:t>REVISTA NÚMERO MES DE MAYO 2022 </a:t>
                      </a:r>
                    </a:p>
                    <a:p>
                      <a:pPr algn="ctr"/>
                      <a:r>
                        <a:rPr lang="es-ES" sz="1600" baseline="0" dirty="0" smtClean="0"/>
                        <a:t>(MES DEL CONGRESO)</a:t>
                      </a:r>
                    </a:p>
                  </a:txBody>
                  <a:tcPr>
                    <a:solidFill>
                      <a:srgbClr val="002060"/>
                    </a:solidFill>
                  </a:tcPr>
                </a:tc>
                <a:tc>
                  <a:txBody>
                    <a:bodyPr/>
                    <a:lstStyle/>
                    <a:p>
                      <a:pPr algn="ctr"/>
                      <a:endParaRPr lang="es-ES" dirty="0" smtClean="0"/>
                    </a:p>
                    <a:p>
                      <a:pPr algn="ctr"/>
                      <a:r>
                        <a:rPr lang="es-ES" dirty="0" smtClean="0"/>
                        <a:t>TIPOS DE</a:t>
                      </a:r>
                      <a:r>
                        <a:rPr lang="es-ES" baseline="0" dirty="0" smtClean="0"/>
                        <a:t> PATROCINIO DE REVISTA</a:t>
                      </a:r>
                      <a:endParaRPr lang="es-ES" dirty="0"/>
                    </a:p>
                  </a:txBody>
                  <a:tcPr>
                    <a:solidFill>
                      <a:srgbClr val="FFC000"/>
                    </a:solidFill>
                  </a:tcPr>
                </a:tc>
                <a:extLst>
                  <a:ext uri="{0D108BD9-81ED-4DB2-BD59-A6C34878D82A}">
                    <a16:rowId xmlns:a16="http://schemas.microsoft.com/office/drawing/2014/main" val="955170896"/>
                  </a:ext>
                </a:extLst>
              </a:tr>
              <a:tr h="559067">
                <a:tc>
                  <a:txBody>
                    <a:bodyPr/>
                    <a:lstStyle/>
                    <a:p>
                      <a:r>
                        <a:rPr lang="es-ES" dirty="0">
                          <a:solidFill>
                            <a:schemeClr val="accent2">
                              <a:lumMod val="50000"/>
                            </a:schemeClr>
                          </a:solidFill>
                        </a:rPr>
                        <a:t>PACK PLATINO</a:t>
                      </a:r>
                    </a:p>
                  </a:txBody>
                  <a:tcPr/>
                </a:tc>
                <a:tc>
                  <a:txBody>
                    <a:bodyPr/>
                    <a:lstStyle/>
                    <a:p>
                      <a:pPr algn="ctr"/>
                      <a:r>
                        <a:rPr lang="es-ES" dirty="0" smtClean="0">
                          <a:solidFill>
                            <a:schemeClr val="accent2">
                              <a:lumMod val="50000"/>
                            </a:schemeClr>
                          </a:solidFill>
                        </a:rPr>
                        <a:t>13.000 €</a:t>
                      </a:r>
                      <a:endParaRPr lang="es-ES" dirty="0">
                        <a:solidFill>
                          <a:schemeClr val="accent2">
                            <a:lumMod val="50000"/>
                          </a:schemeClr>
                        </a:solidFill>
                      </a:endParaRPr>
                    </a:p>
                  </a:txBody>
                  <a:tcPr/>
                </a:tc>
                <a:tc>
                  <a:txBody>
                    <a:bodyPr/>
                    <a:lstStyle/>
                    <a:p>
                      <a:pPr algn="ctr"/>
                      <a:r>
                        <a:rPr lang="es-ES" dirty="0" smtClean="0">
                          <a:solidFill>
                            <a:schemeClr val="accent2">
                              <a:lumMod val="50000"/>
                            </a:schemeClr>
                          </a:solidFill>
                        </a:rPr>
                        <a:t>14.375 €</a:t>
                      </a:r>
                      <a:endParaRPr lang="es-ES" dirty="0">
                        <a:solidFill>
                          <a:schemeClr val="accent2">
                            <a:lumMod val="50000"/>
                          </a:schemeClr>
                        </a:solidFill>
                      </a:endParaRPr>
                    </a:p>
                  </a:txBody>
                  <a:tcPr/>
                </a:tc>
                <a:tc>
                  <a:txBody>
                    <a:bodyPr/>
                    <a:lstStyle/>
                    <a:p>
                      <a:pPr algn="ctr"/>
                      <a:r>
                        <a:rPr lang="es-ES" dirty="0" smtClean="0">
                          <a:solidFill>
                            <a:schemeClr val="accent2">
                              <a:lumMod val="50000"/>
                            </a:schemeClr>
                          </a:solidFill>
                        </a:rPr>
                        <a:t>21.500</a:t>
                      </a:r>
                      <a:r>
                        <a:rPr lang="es-ES" baseline="0" dirty="0" smtClean="0">
                          <a:solidFill>
                            <a:schemeClr val="accent2">
                              <a:lumMod val="50000"/>
                            </a:schemeClr>
                          </a:solidFill>
                        </a:rPr>
                        <a:t> </a:t>
                      </a:r>
                      <a:r>
                        <a:rPr lang="es-ES" dirty="0" smtClean="0">
                          <a:solidFill>
                            <a:schemeClr val="accent2">
                              <a:lumMod val="50000"/>
                            </a:schemeClr>
                          </a:solidFill>
                        </a:rPr>
                        <a:t>€</a:t>
                      </a:r>
                      <a:endParaRPr lang="es-ES" dirty="0">
                        <a:solidFill>
                          <a:schemeClr val="accent2">
                            <a:lumMod val="50000"/>
                          </a:schemeClr>
                        </a:solidFill>
                      </a:endParaRPr>
                    </a:p>
                  </a:txBody>
                  <a:tcPr/>
                </a:tc>
                <a:tc>
                  <a:txBody>
                    <a:bodyPr/>
                    <a:lstStyle/>
                    <a:p>
                      <a:pPr algn="ctr"/>
                      <a:r>
                        <a:rPr lang="es-ES" dirty="0" smtClean="0">
                          <a:solidFill>
                            <a:schemeClr val="accent2">
                              <a:lumMod val="50000"/>
                            </a:schemeClr>
                          </a:solidFill>
                        </a:rPr>
                        <a:t>2.375</a:t>
                      </a:r>
                      <a:r>
                        <a:rPr lang="es-ES" baseline="0" dirty="0" smtClean="0">
                          <a:solidFill>
                            <a:schemeClr val="accent2">
                              <a:lumMod val="50000"/>
                            </a:schemeClr>
                          </a:solidFill>
                        </a:rPr>
                        <a:t> </a:t>
                      </a:r>
                      <a:r>
                        <a:rPr lang="es-ES" dirty="0" smtClean="0">
                          <a:solidFill>
                            <a:schemeClr val="accent2">
                              <a:lumMod val="50000"/>
                            </a:schemeClr>
                          </a:solidFill>
                        </a:rPr>
                        <a:t>€</a:t>
                      </a:r>
                      <a:endParaRPr lang="es-ES" dirty="0">
                        <a:solidFill>
                          <a:schemeClr val="accent2">
                            <a:lumMod val="50000"/>
                          </a:schemeClr>
                        </a:solidFill>
                      </a:endParaRPr>
                    </a:p>
                  </a:txBody>
                  <a:tcPr/>
                </a:tc>
                <a:tc>
                  <a:txBody>
                    <a:bodyPr/>
                    <a:lstStyle/>
                    <a:p>
                      <a:pPr algn="ctr"/>
                      <a:r>
                        <a:rPr lang="es-ES" dirty="0" smtClean="0">
                          <a:solidFill>
                            <a:schemeClr val="tx1"/>
                          </a:solidFill>
                        </a:rPr>
                        <a:t>1 página</a:t>
                      </a:r>
                      <a:endParaRPr lang="es-ES" dirty="0">
                        <a:solidFill>
                          <a:schemeClr val="tx1"/>
                        </a:solidFill>
                      </a:endParaRPr>
                    </a:p>
                  </a:txBody>
                  <a:tcPr>
                    <a:solidFill>
                      <a:srgbClr val="FFC000"/>
                    </a:solidFill>
                  </a:tcPr>
                </a:tc>
                <a:extLst>
                  <a:ext uri="{0D108BD9-81ED-4DB2-BD59-A6C34878D82A}">
                    <a16:rowId xmlns:a16="http://schemas.microsoft.com/office/drawing/2014/main" val="2010334332"/>
                  </a:ext>
                </a:extLst>
              </a:tr>
              <a:tr h="521727">
                <a:tc>
                  <a:txBody>
                    <a:bodyPr/>
                    <a:lstStyle/>
                    <a:p>
                      <a:r>
                        <a:rPr lang="es-ES" dirty="0">
                          <a:solidFill>
                            <a:schemeClr val="accent3">
                              <a:lumMod val="75000"/>
                            </a:schemeClr>
                          </a:solidFill>
                        </a:rPr>
                        <a:t>PACK GOLD</a:t>
                      </a:r>
                    </a:p>
                  </a:txBody>
                  <a:tcPr/>
                </a:tc>
                <a:tc>
                  <a:txBody>
                    <a:bodyPr/>
                    <a:lstStyle/>
                    <a:p>
                      <a:pPr algn="ctr"/>
                      <a:r>
                        <a:rPr lang="es-ES" dirty="0" smtClean="0">
                          <a:solidFill>
                            <a:schemeClr val="accent3">
                              <a:lumMod val="75000"/>
                            </a:schemeClr>
                          </a:solidFill>
                        </a:rPr>
                        <a:t>8.450 €</a:t>
                      </a:r>
                      <a:endParaRPr lang="es-ES" dirty="0">
                        <a:solidFill>
                          <a:schemeClr val="accent3">
                            <a:lumMod val="75000"/>
                          </a:schemeClr>
                        </a:solidFill>
                      </a:endParaRPr>
                    </a:p>
                  </a:txBody>
                  <a:tcPr/>
                </a:tc>
                <a:tc>
                  <a:txBody>
                    <a:bodyPr/>
                    <a:lstStyle/>
                    <a:p>
                      <a:pPr algn="ctr"/>
                      <a:r>
                        <a:rPr lang="es-ES" dirty="0" smtClean="0">
                          <a:solidFill>
                            <a:schemeClr val="accent3">
                              <a:lumMod val="75000"/>
                            </a:schemeClr>
                          </a:solidFill>
                        </a:rPr>
                        <a:t>9.250 €</a:t>
                      </a:r>
                      <a:endParaRPr lang="es-ES" dirty="0">
                        <a:solidFill>
                          <a:schemeClr val="accent3">
                            <a:lumMod val="75000"/>
                          </a:schemeClr>
                        </a:solidFill>
                      </a:endParaRPr>
                    </a:p>
                  </a:txBody>
                  <a:tcPr/>
                </a:tc>
                <a:tc>
                  <a:txBody>
                    <a:bodyPr/>
                    <a:lstStyle/>
                    <a:p>
                      <a:pPr algn="ctr"/>
                      <a:r>
                        <a:rPr lang="es-ES" dirty="0" smtClean="0">
                          <a:solidFill>
                            <a:schemeClr val="accent3">
                              <a:lumMod val="75000"/>
                            </a:schemeClr>
                          </a:solidFill>
                        </a:rPr>
                        <a:t>13.000 €</a:t>
                      </a:r>
                      <a:endParaRPr lang="es-ES" dirty="0">
                        <a:solidFill>
                          <a:schemeClr val="accent3">
                            <a:lumMod val="75000"/>
                          </a:schemeClr>
                        </a:solidFill>
                      </a:endParaRPr>
                    </a:p>
                  </a:txBody>
                  <a:tcPr/>
                </a:tc>
                <a:tc>
                  <a:txBody>
                    <a:bodyPr/>
                    <a:lstStyle/>
                    <a:p>
                      <a:pPr algn="ctr"/>
                      <a:r>
                        <a:rPr lang="es-ES" dirty="0" smtClean="0">
                          <a:solidFill>
                            <a:schemeClr val="accent3">
                              <a:lumMod val="75000"/>
                            </a:schemeClr>
                          </a:solidFill>
                        </a:rPr>
                        <a:t>1.250 €</a:t>
                      </a:r>
                      <a:endParaRPr lang="es-ES"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rPr>
                        <a:t>½ página</a:t>
                      </a:r>
                    </a:p>
                  </a:txBody>
                  <a:tcPr>
                    <a:solidFill>
                      <a:srgbClr val="FFC000"/>
                    </a:solidFill>
                  </a:tcPr>
                </a:tc>
                <a:extLst>
                  <a:ext uri="{0D108BD9-81ED-4DB2-BD59-A6C34878D82A}">
                    <a16:rowId xmlns:a16="http://schemas.microsoft.com/office/drawing/2014/main" val="2063335090"/>
                  </a:ext>
                </a:extLst>
              </a:tr>
              <a:tr h="521727">
                <a:tc>
                  <a:txBody>
                    <a:bodyPr/>
                    <a:lstStyle/>
                    <a:p>
                      <a:r>
                        <a:rPr lang="es-ES" dirty="0">
                          <a:solidFill>
                            <a:schemeClr val="accent5">
                              <a:lumMod val="75000"/>
                            </a:schemeClr>
                          </a:solidFill>
                        </a:rPr>
                        <a:t>PACK SILVER</a:t>
                      </a:r>
                    </a:p>
                  </a:txBody>
                  <a:tcPr/>
                </a:tc>
                <a:tc>
                  <a:txBody>
                    <a:bodyPr/>
                    <a:lstStyle/>
                    <a:p>
                      <a:pPr algn="ctr"/>
                      <a:r>
                        <a:rPr lang="es-ES" dirty="0" smtClean="0">
                          <a:solidFill>
                            <a:schemeClr val="accent5">
                              <a:lumMod val="75000"/>
                            </a:schemeClr>
                          </a:solidFill>
                        </a:rPr>
                        <a:t>4.100 €</a:t>
                      </a:r>
                      <a:endParaRPr lang="es-ES" dirty="0">
                        <a:solidFill>
                          <a:schemeClr val="accent5">
                            <a:lumMod val="75000"/>
                          </a:schemeClr>
                        </a:solidFill>
                      </a:endParaRPr>
                    </a:p>
                  </a:txBody>
                  <a:tcPr/>
                </a:tc>
                <a:tc>
                  <a:txBody>
                    <a:bodyPr/>
                    <a:lstStyle/>
                    <a:p>
                      <a:pPr algn="ctr"/>
                      <a:r>
                        <a:rPr lang="es-ES" dirty="0" smtClean="0">
                          <a:solidFill>
                            <a:schemeClr val="accent5">
                              <a:lumMod val="75000"/>
                            </a:schemeClr>
                          </a:solidFill>
                        </a:rPr>
                        <a:t>4.540 €</a:t>
                      </a:r>
                      <a:endParaRPr lang="es-ES" dirty="0">
                        <a:solidFill>
                          <a:schemeClr val="accent5">
                            <a:lumMod val="75000"/>
                          </a:schemeClr>
                        </a:solidFill>
                      </a:endParaRPr>
                    </a:p>
                  </a:txBody>
                  <a:tcPr/>
                </a:tc>
                <a:tc>
                  <a:txBody>
                    <a:bodyPr/>
                    <a:lstStyle/>
                    <a:p>
                      <a:pPr algn="ctr"/>
                      <a:r>
                        <a:rPr lang="es-ES" dirty="0" smtClean="0">
                          <a:solidFill>
                            <a:schemeClr val="accent5">
                              <a:lumMod val="75000"/>
                            </a:schemeClr>
                          </a:solidFill>
                        </a:rPr>
                        <a:t>6.160 €</a:t>
                      </a:r>
                      <a:endParaRPr lang="es-ES" dirty="0">
                        <a:solidFill>
                          <a:schemeClr val="accent5">
                            <a:lumMod val="75000"/>
                          </a:schemeClr>
                        </a:solidFill>
                      </a:endParaRPr>
                    </a:p>
                  </a:txBody>
                  <a:tcPr/>
                </a:tc>
                <a:tc>
                  <a:txBody>
                    <a:bodyPr/>
                    <a:lstStyle/>
                    <a:p>
                      <a:pPr algn="ctr"/>
                      <a:r>
                        <a:rPr lang="es-ES" dirty="0" smtClean="0">
                          <a:solidFill>
                            <a:schemeClr val="accent5">
                              <a:lumMod val="75000"/>
                            </a:schemeClr>
                          </a:solidFill>
                        </a:rPr>
                        <a:t>540 €</a:t>
                      </a:r>
                      <a:endParaRPr lang="es-ES" dirty="0">
                        <a:solidFill>
                          <a:schemeClr val="accent5">
                            <a:lumMod val="75000"/>
                          </a:schemeClr>
                        </a:solidFill>
                      </a:endParaRPr>
                    </a:p>
                  </a:txBody>
                  <a:tcPr/>
                </a:tc>
                <a:tc>
                  <a:txBody>
                    <a:bodyPr/>
                    <a:lstStyle/>
                    <a:p>
                      <a:pPr algn="ctr"/>
                      <a:r>
                        <a:rPr lang="es-ES" dirty="0" smtClean="0">
                          <a:solidFill>
                            <a:schemeClr val="tx1"/>
                          </a:solidFill>
                        </a:rPr>
                        <a:t>Faldón</a:t>
                      </a:r>
                      <a:endParaRPr lang="es-ES" dirty="0">
                        <a:solidFill>
                          <a:schemeClr val="tx1"/>
                        </a:solidFill>
                      </a:endParaRPr>
                    </a:p>
                  </a:txBody>
                  <a:tcPr>
                    <a:solidFill>
                      <a:srgbClr val="FFC000"/>
                    </a:solidFill>
                  </a:tcPr>
                </a:tc>
                <a:extLst>
                  <a:ext uri="{0D108BD9-81ED-4DB2-BD59-A6C34878D82A}">
                    <a16:rowId xmlns:a16="http://schemas.microsoft.com/office/drawing/2014/main" val="378057504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10690559"/>
              </p:ext>
            </p:extLst>
          </p:nvPr>
        </p:nvGraphicFramePr>
        <p:xfrm>
          <a:off x="283778" y="5785652"/>
          <a:ext cx="9480331" cy="394431"/>
        </p:xfrm>
        <a:graphic>
          <a:graphicData uri="http://schemas.openxmlformats.org/drawingml/2006/table">
            <a:tbl>
              <a:tblPr firstRow="1" bandRow="1">
                <a:tableStyleId>{5C22544A-7EE6-4342-B048-85BDC9FD1C3A}</a:tableStyleId>
              </a:tblPr>
              <a:tblGrid>
                <a:gridCol w="9480331">
                  <a:extLst>
                    <a:ext uri="{9D8B030D-6E8A-4147-A177-3AD203B41FA5}">
                      <a16:colId xmlns:a16="http://schemas.microsoft.com/office/drawing/2014/main" val="780619399"/>
                    </a:ext>
                  </a:extLst>
                </a:gridCol>
              </a:tblGrid>
              <a:tr h="394431">
                <a:tc>
                  <a:txBody>
                    <a:bodyPr/>
                    <a:lstStyle/>
                    <a:p>
                      <a:pPr algn="ctr"/>
                      <a:r>
                        <a:rPr lang="es-ES" sz="1600" dirty="0" smtClean="0"/>
                        <a:t>IVA</a:t>
                      </a:r>
                      <a:r>
                        <a:rPr lang="es-ES" sz="1600" baseline="0" dirty="0" smtClean="0"/>
                        <a:t> NO INCLUIDO</a:t>
                      </a:r>
                      <a:endParaRPr lang="es-ES" sz="1600" dirty="0"/>
                    </a:p>
                  </a:txBody>
                  <a:tcPr>
                    <a:solidFill>
                      <a:srgbClr val="002060"/>
                    </a:solidFill>
                  </a:tcPr>
                </a:tc>
                <a:extLst>
                  <a:ext uri="{0D108BD9-81ED-4DB2-BD59-A6C34878D82A}">
                    <a16:rowId xmlns:a16="http://schemas.microsoft.com/office/drawing/2014/main" val="1226322427"/>
                  </a:ext>
                </a:extLst>
              </a:tr>
            </a:tbl>
          </a:graphicData>
        </a:graphic>
      </p:graphicFrame>
    </p:spTree>
    <p:extLst>
      <p:ext uri="{BB962C8B-B14F-4D97-AF65-F5344CB8AC3E}">
        <p14:creationId xmlns:p14="http://schemas.microsoft.com/office/powerpoint/2010/main" val="329741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6A1422E5-BAC1-4290-BA2D-CA4FDF141DCE}"/>
              </a:ext>
            </a:extLst>
          </p:cNvPr>
          <p:cNvSpPr>
            <a:spLocks noGrp="1"/>
          </p:cNvSpPr>
          <p:nvPr>
            <p:ph type="title"/>
          </p:nvPr>
        </p:nvSpPr>
        <p:spPr>
          <a:xfrm>
            <a:off x="804484" y="4267832"/>
            <a:ext cx="4805996" cy="1297115"/>
          </a:xfrm>
        </p:spPr>
        <p:txBody>
          <a:bodyPr vert="horz" lIns="91440" tIns="45720" rIns="91440" bIns="45720" rtlCol="0" anchor="t">
            <a:normAutofit/>
          </a:bodyPr>
          <a:lstStyle/>
          <a:p>
            <a:r>
              <a:rPr lang="en-US" sz="4100" kern="1200" dirty="0">
                <a:solidFill>
                  <a:srgbClr val="000000"/>
                </a:solidFill>
                <a:latin typeface="+mj-lt"/>
                <a:ea typeface="+mj-ea"/>
                <a:cs typeface="+mj-cs"/>
              </a:rPr>
              <a:t>REVISTA EFPA </a:t>
            </a:r>
            <a:r>
              <a:rPr lang="en-US" sz="4100" kern="1200" dirty="0" smtClean="0">
                <a:solidFill>
                  <a:srgbClr val="000000"/>
                </a:solidFill>
                <a:latin typeface="+mj-lt"/>
                <a:ea typeface="+mj-ea"/>
                <a:cs typeface="+mj-cs"/>
              </a:rPr>
              <a:t/>
            </a:r>
            <a:br>
              <a:rPr lang="en-US" sz="4100" kern="1200" dirty="0" smtClean="0">
                <a:solidFill>
                  <a:srgbClr val="000000"/>
                </a:solidFill>
                <a:latin typeface="+mj-lt"/>
                <a:ea typeface="+mj-ea"/>
                <a:cs typeface="+mj-cs"/>
              </a:rPr>
            </a:br>
            <a:r>
              <a:rPr lang="en-US" sz="4100" kern="1200" dirty="0" smtClean="0">
                <a:solidFill>
                  <a:srgbClr val="000000"/>
                </a:solidFill>
                <a:latin typeface="+mj-lt"/>
                <a:ea typeface="+mj-ea"/>
                <a:cs typeface="+mj-cs"/>
              </a:rPr>
              <a:t>2020 </a:t>
            </a:r>
            <a:r>
              <a:rPr lang="en-US" sz="4100" kern="1200" dirty="0">
                <a:solidFill>
                  <a:srgbClr val="000000"/>
                </a:solidFill>
                <a:latin typeface="+mj-lt"/>
                <a:ea typeface="+mj-ea"/>
                <a:cs typeface="+mj-cs"/>
              </a:rPr>
              <a:t>- </a:t>
            </a:r>
            <a:r>
              <a:rPr lang="en-US" sz="4100" kern="1200" dirty="0" smtClean="0">
                <a:solidFill>
                  <a:srgbClr val="000000"/>
                </a:solidFill>
                <a:latin typeface="+mj-lt"/>
                <a:ea typeface="+mj-ea"/>
                <a:cs typeface="+mj-cs"/>
              </a:rPr>
              <a:t>2022</a:t>
            </a:r>
            <a:endParaRPr lang="en-US" sz="4100" kern="1200" dirty="0">
              <a:solidFill>
                <a:srgbClr val="000000"/>
              </a:solidFill>
              <a:latin typeface="+mj-lt"/>
              <a:ea typeface="+mj-ea"/>
              <a:cs typeface="+mj-cs"/>
            </a:endParaRPr>
          </a:p>
        </p:txBody>
      </p:sp>
      <p:sp>
        <p:nvSpPr>
          <p:cNvPr id="10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n 5" descr="Imagen que contiene dibujo&#10;&#10;Descripción generada automáticamente">
            <a:extLst>
              <a:ext uri="{FF2B5EF4-FFF2-40B4-BE49-F238E27FC236}">
                <a16:creationId xmlns:a16="http://schemas.microsoft.com/office/drawing/2014/main" id="{FEA43846-EF6F-47F2-9BB4-261C6127519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9770" y="2943950"/>
            <a:ext cx="4141760" cy="1884500"/>
          </a:xfrm>
          <a:prstGeom prst="rect">
            <a:avLst/>
          </a:prstGeom>
        </p:spPr>
      </p:pic>
    </p:spTree>
    <p:extLst>
      <p:ext uri="{BB962C8B-B14F-4D97-AF65-F5344CB8AC3E}">
        <p14:creationId xmlns:p14="http://schemas.microsoft.com/office/powerpoint/2010/main" val="131416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dibujo&#10;&#10;Descripción generada automáticamente">
            <a:extLst>
              <a:ext uri="{FF2B5EF4-FFF2-40B4-BE49-F238E27FC236}">
                <a16:creationId xmlns:a16="http://schemas.microsoft.com/office/drawing/2014/main" id="{83B52FAF-61A7-41C1-9056-1ABF5BD517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948097"/>
            <a:ext cx="10905066" cy="4961805"/>
          </a:xfrm>
          <a:prstGeom prst="rect">
            <a:avLst/>
          </a:prstGeom>
        </p:spPr>
      </p:pic>
    </p:spTree>
    <p:extLst>
      <p:ext uri="{BB962C8B-B14F-4D97-AF65-F5344CB8AC3E}">
        <p14:creationId xmlns:p14="http://schemas.microsoft.com/office/powerpoint/2010/main" val="192130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65A862-FA56-404D-8633-65DD312CB9C1}"/>
              </a:ext>
            </a:extLst>
          </p:cNvPr>
          <p:cNvSpPr>
            <a:spLocks noGrp="1"/>
          </p:cNvSpPr>
          <p:nvPr>
            <p:ph type="title"/>
          </p:nvPr>
        </p:nvSpPr>
        <p:spPr>
          <a:xfrm>
            <a:off x="216130" y="963877"/>
            <a:ext cx="4671753" cy="4930246"/>
          </a:xfrm>
        </p:spPr>
        <p:txBody>
          <a:bodyPr>
            <a:normAutofit/>
          </a:bodyPr>
          <a:lstStyle/>
          <a:p>
            <a:pPr algn="ctr"/>
            <a:r>
              <a:rPr lang="es-ES" dirty="0">
                <a:solidFill>
                  <a:schemeClr val="accent1"/>
                </a:solidFill>
              </a:rPr>
              <a:t>REVISTA EFPA </a:t>
            </a:r>
            <a:r>
              <a:rPr lang="es-ES" dirty="0" smtClean="0">
                <a:solidFill>
                  <a:schemeClr val="accent1"/>
                </a:solidFill>
              </a:rPr>
              <a:t/>
            </a:r>
            <a:br>
              <a:rPr lang="es-ES" dirty="0" smtClean="0">
                <a:solidFill>
                  <a:schemeClr val="accent1"/>
                </a:solidFill>
              </a:rPr>
            </a:br>
            <a:r>
              <a:rPr lang="es-ES" sz="3200" dirty="0" smtClean="0">
                <a:solidFill>
                  <a:schemeClr val="accent1"/>
                </a:solidFill>
              </a:rPr>
              <a:t>(</a:t>
            </a:r>
            <a:r>
              <a:rPr lang="es-ES" sz="3200" dirty="0">
                <a:solidFill>
                  <a:schemeClr val="accent1"/>
                </a:solidFill>
              </a:rPr>
              <a:t>OCT. 2020 – </a:t>
            </a:r>
            <a:r>
              <a:rPr lang="es-ES" sz="3200" dirty="0" smtClean="0">
                <a:solidFill>
                  <a:schemeClr val="accent1"/>
                </a:solidFill>
              </a:rPr>
              <a:t>MAYO 2022) </a:t>
            </a:r>
            <a:endParaRPr lang="es-ES" sz="3200"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310EEEA-BB9F-42B9-8D85-2DAF3C31449C}"/>
              </a:ext>
            </a:extLst>
          </p:cNvPr>
          <p:cNvSpPr>
            <a:spLocks noGrp="1"/>
          </p:cNvSpPr>
          <p:nvPr>
            <p:ph idx="1"/>
          </p:nvPr>
        </p:nvSpPr>
        <p:spPr>
          <a:xfrm>
            <a:off x="4976031" y="963877"/>
            <a:ext cx="6377769" cy="4930246"/>
          </a:xfrm>
        </p:spPr>
        <p:txBody>
          <a:bodyPr anchor="ctr">
            <a:normAutofit/>
          </a:bodyPr>
          <a:lstStyle/>
          <a:p>
            <a:pPr marL="0" indent="0">
              <a:buNone/>
            </a:pPr>
            <a:r>
              <a:rPr lang="es-ES" sz="2000" b="1" dirty="0"/>
              <a:t>¡PRESENTAMOS LA REVISTA OFICIAL DE EFPA ESPAÑA!</a:t>
            </a:r>
            <a:endParaRPr lang="es-ES" sz="2000" dirty="0"/>
          </a:p>
          <a:p>
            <a:pPr marL="0" indent="0" algn="just">
              <a:buNone/>
            </a:pPr>
            <a:r>
              <a:rPr lang="es-ES" sz="1600" dirty="0"/>
              <a:t/>
            </a:r>
            <a:br>
              <a:rPr lang="es-ES" sz="1600" dirty="0"/>
            </a:br>
            <a:r>
              <a:rPr lang="es-ES" sz="1600" dirty="0"/>
              <a:t>El objetivo de EFPA es mantener una creciente mejora del servicio a sus asociados como le exige su liderazgo y su compromiso con la excelencia, utilizando las mejores y más efectivas herramientas. Y una de esas herramientas es, sin duda, una revista con carácter trimestral.</a:t>
            </a:r>
          </a:p>
          <a:p>
            <a:pPr marL="0" indent="0" algn="just">
              <a:buNone/>
            </a:pPr>
            <a:endParaRPr lang="es-ES" sz="1600" dirty="0"/>
          </a:p>
          <a:p>
            <a:pPr marL="0" indent="0" algn="just">
              <a:buNone/>
            </a:pPr>
            <a:r>
              <a:rPr lang="es-ES" sz="1600" dirty="0"/>
              <a:t>La Revista no se venderá en quioscos y, por tanto, no tendrá que abordar la principal dificultad con la que se encuentran este tipo de publicaciones cuyo futuro está muy comprometido. La publicación será enviada a todos los asociados de EFPA a su dirección, salvo que dispongan lo contrario.</a:t>
            </a:r>
          </a:p>
        </p:txBody>
      </p:sp>
    </p:spTree>
    <p:extLst>
      <p:ext uri="{BB962C8B-B14F-4D97-AF65-F5344CB8AC3E}">
        <p14:creationId xmlns:p14="http://schemas.microsoft.com/office/powerpoint/2010/main" val="177233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5EA0E5-8268-4D8F-811A-760BD53EAA83}"/>
              </a:ext>
            </a:extLst>
          </p:cNvPr>
          <p:cNvSpPr>
            <a:spLocks noGrp="1"/>
          </p:cNvSpPr>
          <p:nvPr>
            <p:ph type="title"/>
          </p:nvPr>
        </p:nvSpPr>
        <p:spPr>
          <a:xfrm>
            <a:off x="838200" y="963877"/>
            <a:ext cx="3494362" cy="4930246"/>
          </a:xfrm>
        </p:spPr>
        <p:txBody>
          <a:bodyPr>
            <a:normAutofit/>
          </a:bodyPr>
          <a:lstStyle/>
          <a:p>
            <a:pPr algn="r"/>
            <a:r>
              <a:rPr lang="es-ES">
                <a:solidFill>
                  <a:schemeClr val="accent1"/>
                </a:solidFill>
              </a:rPr>
              <a:t>Contenido de la revista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44E9A78-B1A7-4225-BE59-C45C006F7F1F}"/>
              </a:ext>
            </a:extLst>
          </p:cNvPr>
          <p:cNvSpPr>
            <a:spLocks noGrp="1"/>
          </p:cNvSpPr>
          <p:nvPr>
            <p:ph idx="1"/>
          </p:nvPr>
        </p:nvSpPr>
        <p:spPr>
          <a:xfrm>
            <a:off x="4976031" y="963877"/>
            <a:ext cx="6377769" cy="4930246"/>
          </a:xfrm>
        </p:spPr>
        <p:txBody>
          <a:bodyPr anchor="ctr">
            <a:normAutofit/>
          </a:bodyPr>
          <a:lstStyle/>
          <a:p>
            <a:pPr marL="0" indent="0">
              <a:buNone/>
            </a:pPr>
            <a:r>
              <a:rPr lang="es-ES" sz="2400" dirty="0"/>
              <a:t>Tendrá 108 páginas de las que 24 se dedicarán a un especial sobre un tema monográfico. El papel será de 0,80 gramos y la portada de 200 gramos a color en mate. Tendrá lomo en lugar de grapa.</a:t>
            </a:r>
            <a:endParaRPr lang="es-ES" sz="2400"/>
          </a:p>
        </p:txBody>
      </p:sp>
    </p:spTree>
    <p:extLst>
      <p:ext uri="{BB962C8B-B14F-4D97-AF65-F5344CB8AC3E}">
        <p14:creationId xmlns:p14="http://schemas.microsoft.com/office/powerpoint/2010/main" val="254868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2050852" y="922734"/>
            <a:ext cx="8256985" cy="1"/>
          </a:xfrm>
          <a:prstGeom prst="line">
            <a:avLst/>
          </a:prstGeom>
          <a:ln w="25400">
            <a:solidFill>
              <a:srgbClr val="000000"/>
            </a:solidFill>
            <a:miter lim="400000"/>
          </a:ln>
        </p:spPr>
        <p:txBody>
          <a:bodyPr lIns="35719" tIns="35719" rIns="35719" bIns="35719" anchor="ctr"/>
          <a:lstStyle/>
          <a:p>
            <a:pPr>
              <a:defRPr sz="2400"/>
            </a:pPr>
            <a:endParaRPr sz="1687"/>
          </a:p>
        </p:txBody>
      </p:sp>
      <p:sp>
        <p:nvSpPr>
          <p:cNvPr id="139" name="Shape 139"/>
          <p:cNvSpPr/>
          <p:nvPr/>
        </p:nvSpPr>
        <p:spPr>
          <a:xfrm>
            <a:off x="2031307" y="185984"/>
            <a:ext cx="7876615" cy="68768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l">
              <a:defRPr sz="3200" b="1">
                <a:latin typeface="Times"/>
                <a:ea typeface="Times"/>
                <a:cs typeface="Times"/>
                <a:sym typeface="Times"/>
              </a:defRPr>
            </a:lvl1pPr>
          </a:lstStyle>
          <a:p>
            <a:r>
              <a:rPr sz="2000" dirty="0">
                <a:latin typeface="+mj-lt"/>
              </a:rPr>
              <a:t>La </a:t>
            </a:r>
            <a:r>
              <a:rPr sz="2000" dirty="0" err="1">
                <a:latin typeface="+mj-lt"/>
              </a:rPr>
              <a:t>revista</a:t>
            </a:r>
            <a:r>
              <a:rPr sz="2000" dirty="0">
                <a:latin typeface="+mj-lt"/>
              </a:rPr>
              <a:t> se </a:t>
            </a:r>
            <a:r>
              <a:rPr sz="2000" dirty="0" err="1">
                <a:latin typeface="+mj-lt"/>
              </a:rPr>
              <a:t>enmarca</a:t>
            </a:r>
            <a:r>
              <a:rPr sz="2000" dirty="0">
                <a:latin typeface="+mj-lt"/>
              </a:rPr>
              <a:t> dentro </a:t>
            </a:r>
            <a:r>
              <a:rPr sz="2000" dirty="0" err="1">
                <a:latin typeface="+mj-lt"/>
              </a:rPr>
              <a:t>estrategia</a:t>
            </a:r>
            <a:r>
              <a:rPr sz="2000" dirty="0">
                <a:latin typeface="+mj-lt"/>
              </a:rPr>
              <a:t> EFPA y </a:t>
            </a:r>
            <a:r>
              <a:rPr sz="2000" dirty="0" err="1">
                <a:latin typeface="+mj-lt"/>
              </a:rPr>
              <a:t>quiere</a:t>
            </a:r>
            <a:r>
              <a:rPr sz="2000" dirty="0">
                <a:latin typeface="+mj-lt"/>
              </a:rPr>
              <a:t> ser una </a:t>
            </a:r>
            <a:r>
              <a:rPr sz="2000" dirty="0" err="1">
                <a:latin typeface="+mj-lt"/>
              </a:rPr>
              <a:t>palanca</a:t>
            </a:r>
            <a:r>
              <a:rPr sz="2000" dirty="0">
                <a:latin typeface="+mj-lt"/>
              </a:rPr>
              <a:t> para </a:t>
            </a:r>
            <a:r>
              <a:rPr sz="2000" dirty="0" err="1">
                <a:latin typeface="+mj-lt"/>
              </a:rPr>
              <a:t>afianzar</a:t>
            </a:r>
            <a:r>
              <a:rPr sz="2000" dirty="0">
                <a:latin typeface="+mj-lt"/>
              </a:rPr>
              <a:t> </a:t>
            </a:r>
            <a:r>
              <a:rPr sz="2000" dirty="0" err="1">
                <a:latin typeface="+mj-lt"/>
              </a:rPr>
              <a:t>su</a:t>
            </a:r>
            <a:r>
              <a:rPr sz="2000" dirty="0">
                <a:latin typeface="+mj-lt"/>
              </a:rPr>
              <a:t> </a:t>
            </a:r>
            <a:r>
              <a:rPr sz="2000" dirty="0" err="1">
                <a:latin typeface="+mj-lt"/>
              </a:rPr>
              <a:t>liderazgo</a:t>
            </a:r>
            <a:r>
              <a:rPr sz="2000" dirty="0">
                <a:latin typeface="+mj-lt"/>
              </a:rPr>
              <a:t> y </a:t>
            </a:r>
            <a:r>
              <a:rPr sz="2000" dirty="0" err="1">
                <a:latin typeface="+mj-lt"/>
              </a:rPr>
              <a:t>apuesta</a:t>
            </a:r>
            <a:r>
              <a:rPr sz="2000" dirty="0">
                <a:latin typeface="+mj-lt"/>
              </a:rPr>
              <a:t> por la </a:t>
            </a:r>
            <a:r>
              <a:rPr sz="2000" dirty="0" err="1">
                <a:latin typeface="+mj-lt"/>
              </a:rPr>
              <a:t>excelencia</a:t>
            </a:r>
            <a:endParaRPr sz="2000" dirty="0">
              <a:latin typeface="+mj-lt"/>
            </a:endParaRPr>
          </a:p>
        </p:txBody>
      </p:sp>
      <p:sp>
        <p:nvSpPr>
          <p:cNvPr id="140" name="Shape 140"/>
          <p:cNvSpPr/>
          <p:nvPr/>
        </p:nvSpPr>
        <p:spPr>
          <a:xfrm>
            <a:off x="2180161" y="1221612"/>
            <a:ext cx="2270046" cy="3586122"/>
          </a:xfrm>
          <a:prstGeom prst="roundRect">
            <a:avLst>
              <a:gd name="adj" fmla="val 12136"/>
            </a:avLst>
          </a:prstGeom>
          <a:blipFill>
            <a:blip r:embed="rId2"/>
          </a:blipFill>
          <a:ln w="12700">
            <a:miter lim="400000"/>
          </a:ln>
          <a:effectLst>
            <a:outerShdw blurRad="38100" dist="25400" dir="5400000" rotWithShape="0">
              <a:srgbClr val="000000">
                <a:alpha val="50000"/>
              </a:srgbClr>
            </a:outerShdw>
          </a:effectLst>
        </p:spPr>
        <p:txBody>
          <a:bodyPr lIns="35719" tIns="35719" rIns="35719" bIns="35719" anchor="ctr"/>
          <a:lstStyle/>
          <a:p>
            <a:pPr algn="ctr">
              <a:defRPr sz="2400">
                <a:solidFill>
                  <a:srgbClr val="FFFFFF"/>
                </a:solidFill>
              </a:defRPr>
            </a:pPr>
            <a:endParaRPr sz="1687" dirty="0"/>
          </a:p>
        </p:txBody>
      </p:sp>
      <p:sp>
        <p:nvSpPr>
          <p:cNvPr id="141" name="Shape 141"/>
          <p:cNvSpPr/>
          <p:nvPr/>
        </p:nvSpPr>
        <p:spPr>
          <a:xfrm>
            <a:off x="2180161" y="3205406"/>
            <a:ext cx="2270046" cy="2060414"/>
          </a:xfrm>
          <a:prstGeom prst="roundRect">
            <a:avLst>
              <a:gd name="adj" fmla="val 13371"/>
            </a:avLst>
          </a:prstGeom>
          <a:solidFill>
            <a:srgbClr val="FFFFFF"/>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42" name="Shape 142"/>
          <p:cNvSpPr/>
          <p:nvPr/>
        </p:nvSpPr>
        <p:spPr>
          <a:xfrm>
            <a:off x="2180129" y="2436156"/>
            <a:ext cx="2270110" cy="1500188"/>
          </a:xfrm>
          <a:prstGeom prst="rect">
            <a:avLst/>
          </a:prstGeom>
          <a:solidFill>
            <a:srgbClr val="FFFFFF"/>
          </a:solidFill>
          <a:ln w="12700">
            <a:miter lim="400000"/>
          </a:ln>
        </p:spPr>
        <p:txBody>
          <a:bodyPr lIns="35719" tIns="35719" rIns="35719" bIns="35719" anchor="ctr"/>
          <a:lstStyle/>
          <a:p>
            <a:pPr>
              <a:defRPr sz="2400">
                <a:solidFill>
                  <a:srgbClr val="FFFFFF"/>
                </a:solidFill>
              </a:defRPr>
            </a:pPr>
            <a:endParaRPr sz="1687"/>
          </a:p>
        </p:txBody>
      </p:sp>
      <p:sp>
        <p:nvSpPr>
          <p:cNvPr id="143" name="Shape 143"/>
          <p:cNvSpPr/>
          <p:nvPr/>
        </p:nvSpPr>
        <p:spPr>
          <a:xfrm>
            <a:off x="2351057" y="1626757"/>
            <a:ext cx="1836630" cy="32098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2300" b="1">
                <a:solidFill>
                  <a:srgbClr val="DCDEE0"/>
                </a:solidFill>
                <a:latin typeface="Helvetica"/>
                <a:ea typeface="Helvetica"/>
                <a:cs typeface="Helvetica"/>
                <a:sym typeface="Helvetica"/>
              </a:defRPr>
            </a:lvl1pPr>
          </a:lstStyle>
          <a:p>
            <a:pPr algn="ctr"/>
            <a:r>
              <a:rPr sz="1617" dirty="0">
                <a:latin typeface="+mj-lt"/>
              </a:rPr>
              <a:t>EXCELENCIA</a:t>
            </a:r>
          </a:p>
        </p:txBody>
      </p:sp>
      <p:sp>
        <p:nvSpPr>
          <p:cNvPr id="144" name="Shape 144"/>
          <p:cNvSpPr/>
          <p:nvPr/>
        </p:nvSpPr>
        <p:spPr>
          <a:xfrm>
            <a:off x="2243490" y="2516551"/>
            <a:ext cx="1944198" cy="173412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p>
            <a:pPr marL="147582" indent="-147582">
              <a:spcBef>
                <a:spcPts val="422"/>
              </a:spcBef>
              <a:buSzPct val="75000"/>
              <a:buChar char="•"/>
              <a:defRPr sz="1300"/>
            </a:pPr>
            <a:r>
              <a:rPr sz="1200" b="1" dirty="0">
                <a:latin typeface="+mj-lt"/>
                <a:ea typeface="Helvetica"/>
                <a:cs typeface="Helvetica"/>
                <a:sym typeface="Helvetica"/>
              </a:rPr>
              <a:t>EXCELENCIA</a:t>
            </a:r>
            <a:r>
              <a:rPr sz="1200" dirty="0">
                <a:latin typeface="+mj-lt"/>
              </a:rPr>
              <a:t> </a:t>
            </a:r>
            <a:r>
              <a:rPr sz="1200" dirty="0" err="1">
                <a:latin typeface="+mj-lt"/>
              </a:rPr>
              <a:t>en</a:t>
            </a:r>
            <a:r>
              <a:rPr sz="1200" dirty="0">
                <a:latin typeface="+mj-lt"/>
              </a:rPr>
              <a:t> la </a:t>
            </a:r>
            <a:r>
              <a:rPr sz="1200" dirty="0" err="1">
                <a:latin typeface="+mj-lt"/>
              </a:rPr>
              <a:t>propuesta</a:t>
            </a:r>
            <a:r>
              <a:rPr sz="1200" dirty="0">
                <a:latin typeface="+mj-lt"/>
              </a:rPr>
              <a:t> de valor, </a:t>
            </a:r>
            <a:r>
              <a:rPr sz="1200" dirty="0" err="1">
                <a:latin typeface="+mj-lt"/>
              </a:rPr>
              <a:t>en</a:t>
            </a:r>
            <a:r>
              <a:rPr sz="1200" dirty="0">
                <a:latin typeface="+mj-lt"/>
              </a:rPr>
              <a:t> los </a:t>
            </a:r>
            <a:r>
              <a:rPr sz="1200" dirty="0" err="1">
                <a:latin typeface="+mj-lt"/>
              </a:rPr>
              <a:t>contenidos</a:t>
            </a:r>
            <a:r>
              <a:rPr sz="1200" dirty="0">
                <a:latin typeface="+mj-lt"/>
              </a:rPr>
              <a:t> y las </a:t>
            </a:r>
            <a:r>
              <a:rPr sz="1200" dirty="0" err="1">
                <a:latin typeface="+mj-lt"/>
              </a:rPr>
              <a:t>publicaciones</a:t>
            </a:r>
            <a:r>
              <a:rPr sz="1200" dirty="0">
                <a:latin typeface="+mj-lt"/>
              </a:rPr>
              <a:t>, </a:t>
            </a:r>
            <a:r>
              <a:rPr sz="1200" dirty="0" err="1">
                <a:latin typeface="+mj-lt"/>
              </a:rPr>
              <a:t>en</a:t>
            </a:r>
            <a:r>
              <a:rPr sz="1200" dirty="0">
                <a:latin typeface="+mj-lt"/>
              </a:rPr>
              <a:t> la </a:t>
            </a:r>
            <a:r>
              <a:rPr sz="1200" dirty="0" err="1">
                <a:latin typeface="+mj-lt"/>
              </a:rPr>
              <a:t>formación</a:t>
            </a:r>
            <a:r>
              <a:rPr sz="1200" dirty="0">
                <a:latin typeface="+mj-lt"/>
              </a:rPr>
              <a:t>, </a:t>
            </a:r>
            <a:r>
              <a:rPr sz="1200" dirty="0" err="1">
                <a:latin typeface="+mj-lt"/>
              </a:rPr>
              <a:t>en</a:t>
            </a:r>
            <a:r>
              <a:rPr sz="1200" dirty="0">
                <a:latin typeface="+mj-lt"/>
              </a:rPr>
              <a:t> los </a:t>
            </a:r>
            <a:r>
              <a:rPr sz="1200" dirty="0" err="1">
                <a:latin typeface="+mj-lt"/>
              </a:rPr>
              <a:t>exámenes</a:t>
            </a:r>
            <a:r>
              <a:rPr sz="1200" dirty="0">
                <a:latin typeface="+mj-lt"/>
              </a:rPr>
              <a:t> y </a:t>
            </a:r>
            <a:r>
              <a:rPr sz="1200" dirty="0" err="1">
                <a:latin typeface="+mj-lt"/>
              </a:rPr>
              <a:t>certificaciones</a:t>
            </a:r>
            <a:r>
              <a:rPr sz="1200" dirty="0">
                <a:latin typeface="+mj-lt"/>
              </a:rPr>
              <a:t>, </a:t>
            </a:r>
            <a:r>
              <a:rPr sz="1200" dirty="0" err="1">
                <a:latin typeface="+mj-lt"/>
              </a:rPr>
              <a:t>en</a:t>
            </a:r>
            <a:r>
              <a:rPr sz="1200" dirty="0">
                <a:latin typeface="+mj-lt"/>
              </a:rPr>
              <a:t> los </a:t>
            </a:r>
            <a:r>
              <a:rPr sz="1200" dirty="0" err="1">
                <a:latin typeface="+mj-lt"/>
              </a:rPr>
              <a:t>procesos</a:t>
            </a:r>
            <a:r>
              <a:rPr sz="1200" dirty="0">
                <a:latin typeface="+mj-lt"/>
              </a:rPr>
              <a:t>, </a:t>
            </a:r>
            <a:r>
              <a:rPr sz="1200" dirty="0" err="1">
                <a:latin typeface="+mj-lt"/>
              </a:rPr>
              <a:t>en</a:t>
            </a:r>
            <a:r>
              <a:rPr sz="1200" dirty="0">
                <a:latin typeface="+mj-lt"/>
              </a:rPr>
              <a:t> los </a:t>
            </a:r>
            <a:r>
              <a:rPr sz="1200" dirty="0" err="1">
                <a:latin typeface="+mj-lt"/>
              </a:rPr>
              <a:t>servicios</a:t>
            </a:r>
            <a:r>
              <a:rPr sz="1200" dirty="0">
                <a:latin typeface="+mj-lt"/>
              </a:rPr>
              <a:t> al </a:t>
            </a:r>
            <a:r>
              <a:rPr sz="1200" dirty="0" err="1">
                <a:latin typeface="+mj-lt"/>
              </a:rPr>
              <a:t>asociado</a:t>
            </a:r>
            <a:r>
              <a:rPr sz="1200" dirty="0">
                <a:latin typeface="+mj-lt"/>
              </a:rPr>
              <a:t>, </a:t>
            </a:r>
            <a:r>
              <a:rPr sz="1200" dirty="0" err="1">
                <a:latin typeface="+mj-lt"/>
              </a:rPr>
              <a:t>en</a:t>
            </a:r>
            <a:r>
              <a:rPr sz="1200" dirty="0">
                <a:latin typeface="+mj-lt"/>
              </a:rPr>
              <a:t> el </a:t>
            </a:r>
            <a:r>
              <a:rPr sz="1200" dirty="0" err="1">
                <a:latin typeface="+mj-lt"/>
              </a:rPr>
              <a:t>código</a:t>
            </a:r>
            <a:r>
              <a:rPr sz="1200" dirty="0">
                <a:latin typeface="+mj-lt"/>
              </a:rPr>
              <a:t> </a:t>
            </a:r>
            <a:r>
              <a:rPr sz="1200" dirty="0" err="1">
                <a:latin typeface="+mj-lt"/>
              </a:rPr>
              <a:t>ético</a:t>
            </a:r>
            <a:r>
              <a:rPr sz="1200" dirty="0">
                <a:latin typeface="+mj-lt"/>
              </a:rPr>
              <a:t>, </a:t>
            </a:r>
            <a:r>
              <a:rPr sz="1200" dirty="0" err="1">
                <a:latin typeface="+mj-lt"/>
              </a:rPr>
              <a:t>como</a:t>
            </a:r>
            <a:r>
              <a:rPr sz="1200" dirty="0">
                <a:latin typeface="+mj-lt"/>
              </a:rPr>
              <a:t> </a:t>
            </a:r>
            <a:r>
              <a:rPr sz="1200" b="1" dirty="0">
                <a:latin typeface="+mj-lt"/>
                <a:ea typeface="Helvetica"/>
                <a:cs typeface="Helvetica"/>
                <a:sym typeface="Helvetica"/>
              </a:rPr>
              <a:t>principal </a:t>
            </a:r>
            <a:r>
              <a:rPr sz="1200" b="1" dirty="0" err="1">
                <a:latin typeface="+mj-lt"/>
                <a:ea typeface="Helvetica"/>
                <a:cs typeface="Helvetica"/>
                <a:sym typeface="Helvetica"/>
              </a:rPr>
              <a:t>propuesta</a:t>
            </a:r>
            <a:r>
              <a:rPr sz="1200" b="1" dirty="0">
                <a:latin typeface="+mj-lt"/>
                <a:ea typeface="Helvetica"/>
                <a:cs typeface="Helvetica"/>
                <a:sym typeface="Helvetica"/>
              </a:rPr>
              <a:t> de valor al </a:t>
            </a:r>
            <a:r>
              <a:rPr sz="1200" b="1" dirty="0" err="1">
                <a:latin typeface="+mj-lt"/>
                <a:ea typeface="Helvetica"/>
                <a:cs typeface="Helvetica"/>
                <a:sym typeface="Helvetica"/>
              </a:rPr>
              <a:t>asociado</a:t>
            </a:r>
            <a:r>
              <a:rPr sz="1200" b="1" dirty="0">
                <a:latin typeface="+mj-lt"/>
                <a:ea typeface="Helvetica"/>
                <a:cs typeface="Helvetica"/>
                <a:sym typeface="Helvetica"/>
              </a:rPr>
              <a:t> EFPA</a:t>
            </a:r>
          </a:p>
        </p:txBody>
      </p:sp>
      <p:sp>
        <p:nvSpPr>
          <p:cNvPr id="145" name="Shape 145"/>
          <p:cNvSpPr/>
          <p:nvPr/>
        </p:nvSpPr>
        <p:spPr>
          <a:xfrm>
            <a:off x="5036554" y="1188700"/>
            <a:ext cx="2270078" cy="3725114"/>
          </a:xfrm>
          <a:prstGeom prst="roundRect">
            <a:avLst>
              <a:gd name="adj" fmla="val 12136"/>
            </a:avLst>
          </a:prstGeom>
          <a:blipFill>
            <a:blip r:embed="rId2"/>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46" name="Shape 146"/>
          <p:cNvSpPr/>
          <p:nvPr/>
        </p:nvSpPr>
        <p:spPr>
          <a:xfrm>
            <a:off x="5036554" y="3195401"/>
            <a:ext cx="2270078" cy="2060414"/>
          </a:xfrm>
          <a:prstGeom prst="roundRect">
            <a:avLst>
              <a:gd name="adj" fmla="val 13371"/>
            </a:avLst>
          </a:prstGeom>
          <a:solidFill>
            <a:srgbClr val="FFFFFF"/>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47" name="Shape 147"/>
          <p:cNvSpPr/>
          <p:nvPr/>
        </p:nvSpPr>
        <p:spPr>
          <a:xfrm>
            <a:off x="5036521" y="2426151"/>
            <a:ext cx="2270143" cy="1500188"/>
          </a:xfrm>
          <a:prstGeom prst="rect">
            <a:avLst/>
          </a:prstGeom>
          <a:solidFill>
            <a:srgbClr val="FFFFFF"/>
          </a:solidFill>
          <a:ln w="12700">
            <a:miter lim="400000"/>
          </a:ln>
        </p:spPr>
        <p:txBody>
          <a:bodyPr lIns="35719" tIns="35719" rIns="35719" bIns="35719" anchor="ctr"/>
          <a:lstStyle/>
          <a:p>
            <a:pPr>
              <a:defRPr sz="2400">
                <a:solidFill>
                  <a:srgbClr val="FFFFFF"/>
                </a:solidFill>
              </a:defRPr>
            </a:pPr>
            <a:endParaRPr sz="1687"/>
          </a:p>
        </p:txBody>
      </p:sp>
      <p:sp>
        <p:nvSpPr>
          <p:cNvPr id="148" name="Shape 148"/>
          <p:cNvSpPr/>
          <p:nvPr/>
        </p:nvSpPr>
        <p:spPr>
          <a:xfrm>
            <a:off x="5253278" y="1631998"/>
            <a:ext cx="1836630" cy="32098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2300" b="1">
                <a:solidFill>
                  <a:srgbClr val="DCDEE0"/>
                </a:solidFill>
                <a:latin typeface="Helvetica"/>
                <a:ea typeface="Helvetica"/>
                <a:cs typeface="Helvetica"/>
                <a:sym typeface="Helvetica"/>
              </a:defRPr>
            </a:lvl1pPr>
          </a:lstStyle>
          <a:p>
            <a:pPr algn="ctr"/>
            <a:r>
              <a:rPr sz="1617" dirty="0">
                <a:latin typeface="+mj-lt"/>
              </a:rPr>
              <a:t>SERVICIO</a:t>
            </a:r>
          </a:p>
        </p:txBody>
      </p:sp>
      <p:sp>
        <p:nvSpPr>
          <p:cNvPr id="149" name="Shape 149"/>
          <p:cNvSpPr/>
          <p:nvPr/>
        </p:nvSpPr>
        <p:spPr>
          <a:xfrm>
            <a:off x="5064165" y="2506547"/>
            <a:ext cx="2025744" cy="270875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p>
            <a:pPr marL="147582" indent="-147582">
              <a:spcBef>
                <a:spcPts val="422"/>
              </a:spcBef>
              <a:buSzPct val="75000"/>
              <a:buChar char="•"/>
              <a:defRPr sz="1300"/>
            </a:pPr>
            <a:r>
              <a:rPr sz="1200" dirty="0">
                <a:latin typeface="+mj-lt"/>
              </a:rPr>
              <a:t>EFPA ha de ser </a:t>
            </a:r>
            <a:r>
              <a:rPr sz="1200" dirty="0" err="1">
                <a:latin typeface="+mj-lt"/>
              </a:rPr>
              <a:t>capaz</a:t>
            </a:r>
            <a:r>
              <a:rPr sz="1200" dirty="0">
                <a:latin typeface="+mj-lt"/>
              </a:rPr>
              <a:t> de </a:t>
            </a:r>
            <a:r>
              <a:rPr sz="1200" dirty="0" err="1">
                <a:latin typeface="+mj-lt"/>
              </a:rPr>
              <a:t>ofrecer</a:t>
            </a:r>
            <a:r>
              <a:rPr sz="1200" dirty="0">
                <a:latin typeface="+mj-lt"/>
              </a:rPr>
              <a:t> una </a:t>
            </a:r>
            <a:r>
              <a:rPr sz="1200" b="1" dirty="0" err="1">
                <a:latin typeface="+mj-lt"/>
                <a:ea typeface="Helvetica"/>
                <a:cs typeface="Helvetica"/>
                <a:sym typeface="Helvetica"/>
              </a:rPr>
              <a:t>propuesta</a:t>
            </a:r>
            <a:r>
              <a:rPr sz="1200" b="1" dirty="0">
                <a:latin typeface="+mj-lt"/>
                <a:ea typeface="Helvetica"/>
                <a:cs typeface="Helvetica"/>
                <a:sym typeface="Helvetica"/>
              </a:rPr>
              <a:t> de valor </a:t>
            </a:r>
            <a:r>
              <a:rPr sz="1200" b="1" dirty="0" err="1">
                <a:latin typeface="+mj-lt"/>
                <a:ea typeface="Helvetica"/>
                <a:cs typeface="Helvetica"/>
                <a:sym typeface="Helvetica"/>
              </a:rPr>
              <a:t>atractiva</a:t>
            </a:r>
            <a:r>
              <a:rPr sz="1200" dirty="0">
                <a:latin typeface="+mj-lt"/>
              </a:rPr>
              <a:t>, que de </a:t>
            </a:r>
            <a:r>
              <a:rPr sz="1200" dirty="0" err="1">
                <a:latin typeface="+mj-lt"/>
              </a:rPr>
              <a:t>prestigio</a:t>
            </a:r>
            <a:r>
              <a:rPr sz="1200" dirty="0">
                <a:latin typeface="+mj-lt"/>
              </a:rPr>
              <a:t> </a:t>
            </a:r>
            <a:r>
              <a:rPr sz="1200" dirty="0" err="1">
                <a:latin typeface="+mj-lt"/>
              </a:rPr>
              <a:t>profesional</a:t>
            </a:r>
            <a:r>
              <a:rPr sz="1200" dirty="0">
                <a:latin typeface="+mj-lt"/>
              </a:rPr>
              <a:t> al </a:t>
            </a:r>
            <a:r>
              <a:rPr sz="1200" dirty="0" err="1">
                <a:latin typeface="+mj-lt"/>
              </a:rPr>
              <a:t>asociado</a:t>
            </a:r>
            <a:r>
              <a:rPr sz="1200" dirty="0">
                <a:latin typeface="+mj-lt"/>
              </a:rPr>
              <a:t> EFPA ha de ser </a:t>
            </a:r>
            <a:r>
              <a:rPr sz="1200" dirty="0" err="1">
                <a:latin typeface="+mj-lt"/>
              </a:rPr>
              <a:t>capaz</a:t>
            </a:r>
            <a:r>
              <a:rPr sz="1200" dirty="0">
                <a:latin typeface="+mj-lt"/>
              </a:rPr>
              <a:t> de </a:t>
            </a:r>
            <a:r>
              <a:rPr sz="1200" b="1" i="1" dirty="0" err="1">
                <a:latin typeface="+mj-lt"/>
                <a:ea typeface="Helvetica"/>
                <a:cs typeface="Helvetica"/>
                <a:sym typeface="Helvetica"/>
              </a:rPr>
              <a:t>customizar</a:t>
            </a:r>
            <a:r>
              <a:rPr sz="1200" b="1" i="1" dirty="0">
                <a:latin typeface="+mj-lt"/>
                <a:ea typeface="Helvetica"/>
                <a:cs typeface="Helvetica"/>
                <a:sym typeface="Helvetica"/>
              </a:rPr>
              <a:t> </a:t>
            </a:r>
            <a:r>
              <a:rPr sz="1200" b="1" dirty="0">
                <a:latin typeface="+mj-lt"/>
                <a:ea typeface="Helvetica"/>
                <a:cs typeface="Helvetica"/>
                <a:sym typeface="Helvetica"/>
              </a:rPr>
              <a:t>la </a:t>
            </a:r>
            <a:r>
              <a:rPr sz="1200" b="1" dirty="0" err="1">
                <a:latin typeface="+mj-lt"/>
                <a:ea typeface="Helvetica"/>
                <a:cs typeface="Helvetica"/>
                <a:sym typeface="Helvetica"/>
              </a:rPr>
              <a:t>oferta</a:t>
            </a:r>
            <a:r>
              <a:rPr sz="1200" b="1" dirty="0">
                <a:latin typeface="+mj-lt"/>
                <a:ea typeface="Helvetica"/>
                <a:cs typeface="Helvetica"/>
                <a:sym typeface="Helvetica"/>
              </a:rPr>
              <a:t> de </a:t>
            </a:r>
            <a:r>
              <a:rPr sz="1200" b="1" dirty="0" err="1">
                <a:latin typeface="+mj-lt"/>
                <a:ea typeface="Helvetica"/>
                <a:cs typeface="Helvetica"/>
                <a:sym typeface="Helvetica"/>
              </a:rPr>
              <a:t>servicios</a:t>
            </a:r>
            <a:r>
              <a:rPr sz="1200" b="1" dirty="0">
                <a:latin typeface="+mj-lt"/>
                <a:ea typeface="Helvetica"/>
                <a:cs typeface="Helvetica"/>
                <a:sym typeface="Helvetica"/>
              </a:rPr>
              <a:t> y </a:t>
            </a:r>
            <a:r>
              <a:rPr sz="1200" b="1" dirty="0" err="1">
                <a:latin typeface="+mj-lt"/>
                <a:ea typeface="Helvetica"/>
                <a:cs typeface="Helvetica"/>
                <a:sym typeface="Helvetica"/>
              </a:rPr>
              <a:t>contenidos</a:t>
            </a:r>
            <a:r>
              <a:rPr sz="1200" b="1" dirty="0">
                <a:latin typeface="+mj-lt"/>
                <a:ea typeface="Helvetica"/>
                <a:cs typeface="Helvetica"/>
                <a:sym typeface="Helvetica"/>
              </a:rPr>
              <a:t> al </a:t>
            </a:r>
            <a:r>
              <a:rPr sz="1200" b="1" dirty="0" err="1">
                <a:latin typeface="+mj-lt"/>
                <a:ea typeface="Helvetica"/>
                <a:cs typeface="Helvetica"/>
                <a:sym typeface="Helvetica"/>
              </a:rPr>
              <a:t>asociado</a:t>
            </a:r>
            <a:r>
              <a:rPr sz="1200" dirty="0">
                <a:latin typeface="+mj-lt"/>
              </a:rPr>
              <a:t> </a:t>
            </a:r>
            <a:endParaRPr lang="es-ES" sz="1200" dirty="0">
              <a:latin typeface="+mj-lt"/>
            </a:endParaRPr>
          </a:p>
          <a:p>
            <a:pPr marL="147582" indent="-147582">
              <a:spcBef>
                <a:spcPts val="422"/>
              </a:spcBef>
              <a:buSzPct val="75000"/>
              <a:buChar char="•"/>
              <a:defRPr sz="1300"/>
            </a:pPr>
            <a:r>
              <a:rPr lang="es-ES" sz="1200" dirty="0">
                <a:latin typeface="+mj-lt"/>
              </a:rPr>
              <a:t>Esto incluye el desarrollo continuo de líneas de trabajo, eventos y seminarios de formación que </a:t>
            </a:r>
            <a:r>
              <a:rPr lang="es-ES" sz="1200" b="1" dirty="0">
                <a:latin typeface="+mj-lt"/>
                <a:ea typeface="Helvetica"/>
                <a:cs typeface="Helvetica"/>
                <a:sym typeface="Helvetica"/>
              </a:rPr>
              <a:t>permitan poner en valor la pertenencia a la Asociación.</a:t>
            </a:r>
            <a:endParaRPr lang="es-ES" sz="1200" dirty="0">
              <a:latin typeface="+mj-lt"/>
            </a:endParaRPr>
          </a:p>
        </p:txBody>
      </p:sp>
      <p:sp>
        <p:nvSpPr>
          <p:cNvPr id="150" name="Shape 150"/>
          <p:cNvSpPr/>
          <p:nvPr/>
        </p:nvSpPr>
        <p:spPr>
          <a:xfrm>
            <a:off x="7892979" y="1188700"/>
            <a:ext cx="2270046" cy="3725114"/>
          </a:xfrm>
          <a:prstGeom prst="roundRect">
            <a:avLst>
              <a:gd name="adj" fmla="val 12136"/>
            </a:avLst>
          </a:prstGeom>
          <a:blipFill>
            <a:blip r:embed="rId2"/>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51" name="Shape 151"/>
          <p:cNvSpPr/>
          <p:nvPr/>
        </p:nvSpPr>
        <p:spPr>
          <a:xfrm>
            <a:off x="7892979" y="3195401"/>
            <a:ext cx="2270046" cy="2060414"/>
          </a:xfrm>
          <a:prstGeom prst="roundRect">
            <a:avLst>
              <a:gd name="adj" fmla="val 13371"/>
            </a:avLst>
          </a:prstGeom>
          <a:solidFill>
            <a:srgbClr val="FFFFFF"/>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52" name="Shape 152"/>
          <p:cNvSpPr/>
          <p:nvPr/>
        </p:nvSpPr>
        <p:spPr>
          <a:xfrm>
            <a:off x="7892947" y="2426150"/>
            <a:ext cx="2270110" cy="1500188"/>
          </a:xfrm>
          <a:prstGeom prst="rect">
            <a:avLst/>
          </a:prstGeom>
          <a:solidFill>
            <a:srgbClr val="FFFFFF"/>
          </a:solidFill>
          <a:ln w="12700">
            <a:miter lim="400000"/>
          </a:ln>
        </p:spPr>
        <p:txBody>
          <a:bodyPr lIns="35719" tIns="35719" rIns="35719" bIns="35719" anchor="ctr"/>
          <a:lstStyle/>
          <a:p>
            <a:pPr>
              <a:defRPr sz="2400">
                <a:solidFill>
                  <a:srgbClr val="FFFFFF"/>
                </a:solidFill>
              </a:defRPr>
            </a:pPr>
            <a:endParaRPr sz="1687"/>
          </a:p>
        </p:txBody>
      </p:sp>
      <p:sp>
        <p:nvSpPr>
          <p:cNvPr id="153" name="Shape 153"/>
          <p:cNvSpPr/>
          <p:nvPr/>
        </p:nvSpPr>
        <p:spPr>
          <a:xfrm>
            <a:off x="8109687" y="1626757"/>
            <a:ext cx="1836630" cy="32098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2300" b="1">
                <a:solidFill>
                  <a:srgbClr val="DCDEE0"/>
                </a:solidFill>
                <a:latin typeface="Helvetica"/>
                <a:ea typeface="Helvetica"/>
                <a:cs typeface="Helvetica"/>
                <a:sym typeface="Helvetica"/>
              </a:defRPr>
            </a:lvl1pPr>
          </a:lstStyle>
          <a:p>
            <a:pPr algn="ctr"/>
            <a:r>
              <a:rPr sz="1617" dirty="0">
                <a:latin typeface="+mj-lt"/>
              </a:rPr>
              <a:t>LIDERAZGO</a:t>
            </a:r>
          </a:p>
        </p:txBody>
      </p:sp>
      <p:sp>
        <p:nvSpPr>
          <p:cNvPr id="154" name="Shape 154"/>
          <p:cNvSpPr/>
          <p:nvPr/>
        </p:nvSpPr>
        <p:spPr>
          <a:xfrm>
            <a:off x="7956308" y="2506547"/>
            <a:ext cx="1866961" cy="197009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p>
            <a:pPr marL="147582" indent="-147582">
              <a:spcBef>
                <a:spcPts val="422"/>
              </a:spcBef>
              <a:buSzPct val="75000"/>
              <a:buChar char="•"/>
              <a:defRPr sz="1300"/>
            </a:pPr>
            <a:r>
              <a:rPr sz="1200" dirty="0">
                <a:latin typeface="+mj-lt"/>
              </a:rPr>
              <a:t>EFPA </a:t>
            </a:r>
            <a:r>
              <a:rPr sz="1200" dirty="0" err="1">
                <a:latin typeface="+mj-lt"/>
              </a:rPr>
              <a:t>tiene</a:t>
            </a:r>
            <a:r>
              <a:rPr sz="1200" dirty="0">
                <a:latin typeface="+mj-lt"/>
              </a:rPr>
              <a:t> que </a:t>
            </a:r>
            <a:r>
              <a:rPr sz="1200" b="1" dirty="0" err="1">
                <a:latin typeface="+mj-lt"/>
                <a:ea typeface="Helvetica"/>
                <a:cs typeface="Helvetica"/>
                <a:sym typeface="Helvetica"/>
              </a:rPr>
              <a:t>aspirar</a:t>
            </a:r>
            <a:r>
              <a:rPr sz="1200" b="1" dirty="0">
                <a:latin typeface="+mj-lt"/>
                <a:ea typeface="Helvetica"/>
                <a:cs typeface="Helvetica"/>
                <a:sym typeface="Helvetica"/>
              </a:rPr>
              <a:t> y </a:t>
            </a:r>
            <a:r>
              <a:rPr sz="1200" b="1" dirty="0" err="1">
                <a:latin typeface="+mj-lt"/>
                <a:ea typeface="Helvetica"/>
                <a:cs typeface="Helvetica"/>
                <a:sym typeface="Helvetica"/>
              </a:rPr>
              <a:t>continuar</a:t>
            </a:r>
            <a:r>
              <a:rPr sz="1200" b="1" dirty="0">
                <a:latin typeface="+mj-lt"/>
                <a:ea typeface="Helvetica"/>
                <a:cs typeface="Helvetica"/>
                <a:sym typeface="Helvetica"/>
              </a:rPr>
              <a:t> </a:t>
            </a:r>
            <a:r>
              <a:rPr sz="1200" b="1" dirty="0" err="1">
                <a:latin typeface="+mj-lt"/>
                <a:ea typeface="Helvetica"/>
                <a:cs typeface="Helvetica"/>
                <a:sym typeface="Helvetica"/>
              </a:rPr>
              <a:t>siendo</a:t>
            </a:r>
            <a:r>
              <a:rPr sz="1200" b="1" dirty="0">
                <a:latin typeface="+mj-lt"/>
                <a:ea typeface="Helvetica"/>
                <a:cs typeface="Helvetica"/>
                <a:sym typeface="Helvetica"/>
              </a:rPr>
              <a:t> la </a:t>
            </a:r>
            <a:r>
              <a:rPr sz="1200" b="1" dirty="0" err="1">
                <a:latin typeface="+mj-lt"/>
                <a:ea typeface="Helvetica"/>
                <a:cs typeface="Helvetica"/>
                <a:sym typeface="Helvetica"/>
              </a:rPr>
              <a:t>entidad</a:t>
            </a:r>
            <a:r>
              <a:rPr sz="1200" b="1" dirty="0">
                <a:latin typeface="+mj-lt"/>
                <a:ea typeface="Helvetica"/>
                <a:cs typeface="Helvetica"/>
                <a:sym typeface="Helvetica"/>
              </a:rPr>
              <a:t> </a:t>
            </a:r>
            <a:r>
              <a:rPr sz="1200" b="1" dirty="0" err="1">
                <a:latin typeface="+mj-lt"/>
                <a:ea typeface="Helvetica"/>
                <a:cs typeface="Helvetica"/>
                <a:sym typeface="Helvetica"/>
              </a:rPr>
              <a:t>certificadora</a:t>
            </a:r>
            <a:r>
              <a:rPr sz="1200" b="1" dirty="0">
                <a:latin typeface="+mj-lt"/>
                <a:ea typeface="Helvetica"/>
                <a:cs typeface="Helvetica"/>
                <a:sym typeface="Helvetica"/>
              </a:rPr>
              <a:t> </a:t>
            </a:r>
            <a:r>
              <a:rPr sz="1200" b="1" dirty="0" err="1">
                <a:latin typeface="+mj-lt"/>
                <a:ea typeface="Helvetica"/>
                <a:cs typeface="Helvetica"/>
                <a:sym typeface="Helvetica"/>
              </a:rPr>
              <a:t>líder</a:t>
            </a:r>
            <a:r>
              <a:rPr sz="1200" dirty="0">
                <a:latin typeface="+mj-lt"/>
              </a:rPr>
              <a:t> </a:t>
            </a:r>
            <a:r>
              <a:rPr sz="1200" dirty="0" err="1">
                <a:latin typeface="+mj-lt"/>
              </a:rPr>
              <a:t>en</a:t>
            </a:r>
            <a:r>
              <a:rPr sz="1200" dirty="0">
                <a:latin typeface="+mj-lt"/>
              </a:rPr>
              <a:t> España tanto </a:t>
            </a:r>
            <a:r>
              <a:rPr sz="1200" dirty="0" err="1">
                <a:latin typeface="+mj-lt"/>
              </a:rPr>
              <a:t>en</a:t>
            </a:r>
            <a:r>
              <a:rPr sz="1200" dirty="0">
                <a:latin typeface="+mj-lt"/>
              </a:rPr>
              <a:t> </a:t>
            </a:r>
            <a:r>
              <a:rPr sz="1200" dirty="0" err="1">
                <a:latin typeface="+mj-lt"/>
              </a:rPr>
              <a:t>número</a:t>
            </a:r>
            <a:r>
              <a:rPr sz="1200" dirty="0">
                <a:latin typeface="+mj-lt"/>
              </a:rPr>
              <a:t> de </a:t>
            </a:r>
            <a:r>
              <a:rPr sz="1200" dirty="0" err="1">
                <a:latin typeface="+mj-lt"/>
              </a:rPr>
              <a:t>asociados</a:t>
            </a:r>
            <a:r>
              <a:rPr sz="1200" dirty="0">
                <a:latin typeface="+mj-lt"/>
              </a:rPr>
              <a:t>, </a:t>
            </a:r>
            <a:r>
              <a:rPr sz="1200" dirty="0" err="1">
                <a:latin typeface="+mj-lt"/>
              </a:rPr>
              <a:t>como</a:t>
            </a:r>
            <a:r>
              <a:rPr sz="1200" dirty="0">
                <a:latin typeface="+mj-lt"/>
              </a:rPr>
              <a:t> </a:t>
            </a:r>
            <a:r>
              <a:rPr sz="1200" dirty="0" err="1">
                <a:latin typeface="+mj-lt"/>
              </a:rPr>
              <a:t>en</a:t>
            </a:r>
            <a:r>
              <a:rPr sz="1200" dirty="0">
                <a:latin typeface="+mj-lt"/>
              </a:rPr>
              <a:t> </a:t>
            </a:r>
            <a:r>
              <a:rPr sz="1200" dirty="0" err="1">
                <a:latin typeface="+mj-lt"/>
              </a:rPr>
              <a:t>excelencia</a:t>
            </a:r>
            <a:r>
              <a:rPr sz="1200" dirty="0">
                <a:latin typeface="+mj-lt"/>
              </a:rPr>
              <a:t> y rigor </a:t>
            </a:r>
            <a:r>
              <a:rPr sz="1200" dirty="0" err="1">
                <a:latin typeface="+mj-lt"/>
              </a:rPr>
              <a:t>en</a:t>
            </a:r>
            <a:r>
              <a:rPr sz="1200" dirty="0">
                <a:latin typeface="+mj-lt"/>
              </a:rPr>
              <a:t> la </a:t>
            </a:r>
            <a:r>
              <a:rPr sz="1200" dirty="0" err="1">
                <a:latin typeface="+mj-lt"/>
              </a:rPr>
              <a:t>certificación</a:t>
            </a:r>
            <a:r>
              <a:rPr sz="1200" dirty="0">
                <a:latin typeface="+mj-lt"/>
              </a:rPr>
              <a:t>. </a:t>
            </a:r>
          </a:p>
          <a:p>
            <a:pPr marL="147582" indent="-147582">
              <a:spcBef>
                <a:spcPts val="422"/>
              </a:spcBef>
              <a:buSzPct val="75000"/>
              <a:buChar char="•"/>
              <a:defRPr sz="1300"/>
            </a:pPr>
            <a:r>
              <a:rPr sz="1200" dirty="0">
                <a:latin typeface="+mj-lt"/>
              </a:rPr>
              <a:t>Para </a:t>
            </a:r>
            <a:r>
              <a:rPr sz="1200" dirty="0" err="1">
                <a:latin typeface="+mj-lt"/>
              </a:rPr>
              <a:t>eso</a:t>
            </a:r>
            <a:r>
              <a:rPr sz="1200" dirty="0">
                <a:latin typeface="+mj-lt"/>
              </a:rPr>
              <a:t>, EFPA </a:t>
            </a:r>
            <a:r>
              <a:rPr sz="1200" dirty="0" err="1">
                <a:latin typeface="+mj-lt"/>
              </a:rPr>
              <a:t>tienen</a:t>
            </a:r>
            <a:r>
              <a:rPr sz="1200" dirty="0">
                <a:latin typeface="+mj-lt"/>
              </a:rPr>
              <a:t> que </a:t>
            </a:r>
            <a:r>
              <a:rPr sz="1200" b="1" dirty="0" err="1">
                <a:latin typeface="+mj-lt"/>
                <a:ea typeface="Helvetica"/>
                <a:cs typeface="Helvetica"/>
                <a:sym typeface="Helvetica"/>
              </a:rPr>
              <a:t>consolidar</a:t>
            </a:r>
            <a:r>
              <a:rPr sz="1200" b="1" dirty="0">
                <a:latin typeface="+mj-lt"/>
                <a:ea typeface="Helvetica"/>
                <a:cs typeface="Helvetica"/>
                <a:sym typeface="Helvetica"/>
              </a:rPr>
              <a:t> </a:t>
            </a:r>
            <a:r>
              <a:rPr sz="1200" b="1" dirty="0" err="1">
                <a:latin typeface="+mj-lt"/>
                <a:ea typeface="Helvetica"/>
                <a:cs typeface="Helvetica"/>
                <a:sym typeface="Helvetica"/>
              </a:rPr>
              <a:t>su</a:t>
            </a:r>
            <a:r>
              <a:rPr sz="1200" b="1" dirty="0">
                <a:latin typeface="+mj-lt"/>
                <a:ea typeface="Helvetica"/>
                <a:cs typeface="Helvetica"/>
                <a:sym typeface="Helvetica"/>
              </a:rPr>
              <a:t> </a:t>
            </a:r>
            <a:r>
              <a:rPr sz="1200" b="1" dirty="0" err="1">
                <a:latin typeface="+mj-lt"/>
                <a:ea typeface="Helvetica"/>
                <a:cs typeface="Helvetica"/>
                <a:sym typeface="Helvetica"/>
              </a:rPr>
              <a:t>posición</a:t>
            </a:r>
            <a:r>
              <a:rPr sz="1200" b="1" dirty="0">
                <a:latin typeface="+mj-lt"/>
                <a:ea typeface="Helvetica"/>
                <a:cs typeface="Helvetica"/>
                <a:sym typeface="Helvetica"/>
              </a:rPr>
              <a:t> de </a:t>
            </a:r>
            <a:r>
              <a:rPr sz="1200" b="1" dirty="0" err="1">
                <a:latin typeface="+mj-lt"/>
                <a:ea typeface="Helvetica"/>
                <a:cs typeface="Helvetica"/>
                <a:sym typeface="Helvetica"/>
              </a:rPr>
              <a:t>liderazgo</a:t>
            </a:r>
            <a:r>
              <a:rPr lang="es-ES" sz="1200" b="1" dirty="0">
                <a:latin typeface="+mj-lt"/>
                <a:ea typeface="Helvetica"/>
                <a:cs typeface="Helvetica"/>
                <a:sym typeface="Helvetica"/>
              </a:rPr>
              <a:t>.</a:t>
            </a:r>
            <a:endParaRPr sz="1200" dirty="0">
              <a:latin typeface="+mj-lt"/>
            </a:endParaRPr>
          </a:p>
        </p:txBody>
      </p:sp>
      <p:sp>
        <p:nvSpPr>
          <p:cNvPr id="155" name="Shape 155"/>
          <p:cNvSpPr/>
          <p:nvPr/>
        </p:nvSpPr>
        <p:spPr>
          <a:xfrm>
            <a:off x="2364740" y="5694273"/>
            <a:ext cx="7551816" cy="50302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defRPr sz="1900" b="1" i="1">
                <a:solidFill>
                  <a:srgbClr val="53585F"/>
                </a:solidFill>
                <a:latin typeface="Helvetica"/>
                <a:ea typeface="Helvetica"/>
                <a:cs typeface="Helvetica"/>
                <a:sym typeface="Helvetica"/>
              </a:defRPr>
            </a:lvl1pPr>
          </a:lstStyle>
          <a:p>
            <a:r>
              <a:rPr sz="1400" dirty="0">
                <a:latin typeface="+mj-lt"/>
              </a:rPr>
              <a:t>La </a:t>
            </a:r>
            <a:r>
              <a:rPr sz="1400" dirty="0" err="1">
                <a:latin typeface="+mj-lt"/>
              </a:rPr>
              <a:t>propuesta</a:t>
            </a:r>
            <a:r>
              <a:rPr sz="1400" dirty="0">
                <a:latin typeface="+mj-lt"/>
              </a:rPr>
              <a:t> de </a:t>
            </a:r>
            <a:r>
              <a:rPr sz="1400" dirty="0" err="1">
                <a:latin typeface="+mj-lt"/>
              </a:rPr>
              <a:t>contar</a:t>
            </a:r>
            <a:r>
              <a:rPr sz="1400" dirty="0">
                <a:latin typeface="+mj-lt"/>
              </a:rPr>
              <a:t> con una </a:t>
            </a:r>
            <a:r>
              <a:rPr sz="1400" dirty="0" err="1">
                <a:latin typeface="+mj-lt"/>
              </a:rPr>
              <a:t>revista</a:t>
            </a:r>
            <a:r>
              <a:rPr sz="1400" dirty="0">
                <a:latin typeface="+mj-lt"/>
              </a:rPr>
              <a:t> EFPA </a:t>
            </a:r>
            <a:r>
              <a:rPr sz="1400" dirty="0" err="1">
                <a:latin typeface="+mj-lt"/>
              </a:rPr>
              <a:t>ahonda</a:t>
            </a:r>
            <a:r>
              <a:rPr sz="1400" dirty="0">
                <a:latin typeface="+mj-lt"/>
              </a:rPr>
              <a:t> </a:t>
            </a:r>
            <a:r>
              <a:rPr sz="1400" dirty="0" err="1">
                <a:latin typeface="+mj-lt"/>
              </a:rPr>
              <a:t>en</a:t>
            </a:r>
            <a:r>
              <a:rPr sz="1400" dirty="0">
                <a:latin typeface="+mj-lt"/>
              </a:rPr>
              <a:t> </a:t>
            </a:r>
            <a:r>
              <a:rPr sz="1400" dirty="0" err="1">
                <a:latin typeface="+mj-lt"/>
              </a:rPr>
              <a:t>esta</a:t>
            </a:r>
            <a:r>
              <a:rPr sz="1400" dirty="0">
                <a:latin typeface="+mj-lt"/>
              </a:rPr>
              <a:t> </a:t>
            </a:r>
            <a:r>
              <a:rPr sz="1400" dirty="0" err="1">
                <a:latin typeface="+mj-lt"/>
              </a:rPr>
              <a:t>línea</a:t>
            </a:r>
            <a:r>
              <a:rPr sz="1400" dirty="0">
                <a:latin typeface="+mj-lt"/>
              </a:rPr>
              <a:t> </a:t>
            </a:r>
            <a:r>
              <a:rPr sz="1400" dirty="0" err="1">
                <a:latin typeface="+mj-lt"/>
              </a:rPr>
              <a:t>estratégica</a:t>
            </a:r>
            <a:r>
              <a:rPr sz="1400" dirty="0">
                <a:latin typeface="+mj-lt"/>
              </a:rPr>
              <a:t> con el </a:t>
            </a:r>
            <a:r>
              <a:rPr sz="1400" dirty="0" err="1">
                <a:latin typeface="+mj-lt"/>
              </a:rPr>
              <a:t>doble</a:t>
            </a:r>
            <a:r>
              <a:rPr sz="1400" dirty="0">
                <a:latin typeface="+mj-lt"/>
              </a:rPr>
              <a:t> </a:t>
            </a:r>
            <a:r>
              <a:rPr sz="1400" dirty="0" err="1">
                <a:latin typeface="+mj-lt"/>
              </a:rPr>
              <a:t>objetivo</a:t>
            </a:r>
            <a:r>
              <a:rPr sz="1400" dirty="0">
                <a:latin typeface="+mj-lt"/>
              </a:rPr>
              <a:t> de </a:t>
            </a:r>
            <a:r>
              <a:rPr sz="1400" dirty="0" err="1">
                <a:latin typeface="+mj-lt"/>
              </a:rPr>
              <a:t>dar</a:t>
            </a:r>
            <a:r>
              <a:rPr sz="1400" dirty="0">
                <a:latin typeface="+mj-lt"/>
              </a:rPr>
              <a:t> a </a:t>
            </a:r>
            <a:r>
              <a:rPr sz="1400" dirty="0" err="1">
                <a:latin typeface="+mj-lt"/>
              </a:rPr>
              <a:t>conocer</a:t>
            </a:r>
            <a:r>
              <a:rPr sz="1400" dirty="0">
                <a:latin typeface="+mj-lt"/>
              </a:rPr>
              <a:t> </a:t>
            </a:r>
            <a:r>
              <a:rPr sz="1400" dirty="0" err="1">
                <a:latin typeface="+mj-lt"/>
              </a:rPr>
              <a:t>mejor</a:t>
            </a:r>
            <a:r>
              <a:rPr sz="1400" dirty="0">
                <a:latin typeface="+mj-lt"/>
              </a:rPr>
              <a:t> la </a:t>
            </a:r>
            <a:r>
              <a:rPr sz="1400" dirty="0" err="1">
                <a:latin typeface="+mj-lt"/>
              </a:rPr>
              <a:t>asociación</a:t>
            </a:r>
            <a:r>
              <a:rPr sz="1400" dirty="0">
                <a:latin typeface="+mj-lt"/>
              </a:rPr>
              <a:t> al </a:t>
            </a:r>
            <a:r>
              <a:rPr sz="1400" dirty="0" err="1">
                <a:latin typeface="+mj-lt"/>
              </a:rPr>
              <a:t>asociado</a:t>
            </a:r>
            <a:r>
              <a:rPr sz="1400" dirty="0">
                <a:latin typeface="+mj-lt"/>
              </a:rPr>
              <a:t> y </a:t>
            </a:r>
            <a:r>
              <a:rPr sz="1400" dirty="0" err="1">
                <a:latin typeface="+mj-lt"/>
              </a:rPr>
              <a:t>mejorar</a:t>
            </a:r>
            <a:r>
              <a:rPr sz="1400" dirty="0">
                <a:latin typeface="+mj-lt"/>
              </a:rPr>
              <a:t> </a:t>
            </a:r>
            <a:r>
              <a:rPr sz="1400" dirty="0" err="1">
                <a:latin typeface="+mj-lt"/>
              </a:rPr>
              <a:t>su</a:t>
            </a:r>
            <a:r>
              <a:rPr sz="1400" dirty="0">
                <a:latin typeface="+mj-lt"/>
              </a:rPr>
              <a:t> </a:t>
            </a:r>
            <a:r>
              <a:rPr sz="1400" dirty="0" err="1">
                <a:latin typeface="+mj-lt"/>
              </a:rPr>
              <a:t>vinculación</a:t>
            </a:r>
            <a:r>
              <a:rPr sz="1400" dirty="0">
                <a:latin typeface="+mj-lt"/>
              </a:rPr>
              <a:t> con </a:t>
            </a:r>
            <a:r>
              <a:rPr sz="1400" dirty="0" err="1">
                <a:latin typeface="+mj-lt"/>
              </a:rPr>
              <a:t>esta</a:t>
            </a:r>
            <a:endParaRPr sz="1400" dirty="0">
              <a:latin typeface="+mj-lt"/>
            </a:endParaRPr>
          </a:p>
        </p:txBody>
      </p:sp>
      <p:pic>
        <p:nvPicPr>
          <p:cNvPr id="156" name="pasted-image.tiff"/>
          <p:cNvPicPr>
            <a:picLocks noChangeAspect="1"/>
          </p:cNvPicPr>
          <p:nvPr/>
        </p:nvPicPr>
        <p:blipFill>
          <a:blip r:embed="rId3"/>
          <a:stretch>
            <a:fillRect/>
          </a:stretch>
        </p:blipFill>
        <p:spPr>
          <a:xfrm>
            <a:off x="5873009" y="6426336"/>
            <a:ext cx="850675" cy="256808"/>
          </a:xfrm>
          <a:prstGeom prst="rect">
            <a:avLst/>
          </a:prstGeom>
          <a:ln w="12700">
            <a:miter lim="400000"/>
          </a:ln>
        </p:spPr>
      </p:pic>
      <p:sp>
        <p:nvSpPr>
          <p:cNvPr id="157" name="Shape 157"/>
          <p:cNvSpPr>
            <a:spLocks noGrp="1"/>
          </p:cNvSpPr>
          <p:nvPr>
            <p:ph type="sldNum" sz="quarter" idx="4294967295"/>
          </p:nvPr>
        </p:nvSpPr>
        <p:spPr>
          <a:xfrm>
            <a:off x="10052322" y="6497991"/>
            <a:ext cx="144911" cy="214313"/>
          </a:xfrm>
          <a:prstGeom prst="rect">
            <a:avLst/>
          </a:prstGeom>
          <a:extLst>
            <a:ext uri="{C572A759-6A51-4108-AA02-DFA0A04FC94B}">
              <ma14:wrappingTextBoxFlag xmlns:ma14="http://schemas.microsoft.com/office/mac/drawingml/2011/main" xmlns="" val="1"/>
            </a:ext>
          </a:extLst>
        </p:spPr>
        <p:txBody>
          <a:bodyPr/>
          <a:lstStyle>
            <a:lvl1pPr>
              <a:defRPr sz="914"/>
            </a:lvl1pPr>
          </a:lstStyle>
          <a:p>
            <a:fld id="{86CB4B4D-7CA3-9044-876B-883B54F8677D}" type="slidenum">
              <a:t>5</a:t>
            </a:fld>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p:nvPr/>
        </p:nvSpPr>
        <p:spPr>
          <a:xfrm>
            <a:off x="2027071" y="5461388"/>
            <a:ext cx="2101016" cy="732235"/>
          </a:xfrm>
          <a:prstGeom prst="rect">
            <a:avLst/>
          </a:prstGeom>
          <a:solidFill>
            <a:srgbClr val="DCDEE0"/>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227" name="Shape 227"/>
          <p:cNvSpPr/>
          <p:nvPr/>
        </p:nvSpPr>
        <p:spPr>
          <a:xfrm>
            <a:off x="2026388" y="1431447"/>
            <a:ext cx="2101016" cy="1169790"/>
          </a:xfrm>
          <a:prstGeom prst="rect">
            <a:avLst/>
          </a:prstGeom>
          <a:solidFill>
            <a:srgbClr val="DCDEE0"/>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228" name="Shape 228"/>
          <p:cNvSpPr/>
          <p:nvPr/>
        </p:nvSpPr>
        <p:spPr>
          <a:xfrm>
            <a:off x="2050852" y="922734"/>
            <a:ext cx="8256985" cy="1"/>
          </a:xfrm>
          <a:prstGeom prst="line">
            <a:avLst/>
          </a:prstGeom>
          <a:ln w="25400">
            <a:solidFill>
              <a:srgbClr val="000000"/>
            </a:solidFill>
            <a:miter lim="400000"/>
          </a:ln>
        </p:spPr>
        <p:txBody>
          <a:bodyPr lIns="35719" tIns="35719" rIns="35719" bIns="35719" anchor="ctr"/>
          <a:lstStyle/>
          <a:p>
            <a:pPr>
              <a:defRPr sz="2400"/>
            </a:pPr>
            <a:endParaRPr sz="1687"/>
          </a:p>
        </p:txBody>
      </p:sp>
      <p:sp>
        <p:nvSpPr>
          <p:cNvPr id="229" name="Shape 229"/>
          <p:cNvSpPr/>
          <p:nvPr/>
        </p:nvSpPr>
        <p:spPr>
          <a:xfrm>
            <a:off x="2031307" y="339872"/>
            <a:ext cx="7876615" cy="37991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l">
              <a:defRPr sz="3200" b="1">
                <a:latin typeface="Times"/>
                <a:ea typeface="Times"/>
                <a:cs typeface="Times"/>
                <a:sym typeface="Times"/>
              </a:defRPr>
            </a:lvl1pPr>
          </a:lstStyle>
          <a:p>
            <a:r>
              <a:rPr sz="2000" dirty="0" err="1">
                <a:latin typeface="+mj-lt"/>
              </a:rPr>
              <a:t>Cada</a:t>
            </a:r>
            <a:r>
              <a:rPr sz="2000" dirty="0">
                <a:latin typeface="+mj-lt"/>
              </a:rPr>
              <a:t> </a:t>
            </a:r>
            <a:r>
              <a:rPr sz="2000" dirty="0" err="1">
                <a:latin typeface="+mj-lt"/>
              </a:rPr>
              <a:t>revista</a:t>
            </a:r>
            <a:r>
              <a:rPr sz="2000" dirty="0">
                <a:latin typeface="+mj-lt"/>
              </a:rPr>
              <a:t> </a:t>
            </a:r>
            <a:r>
              <a:rPr sz="2000" dirty="0" err="1">
                <a:latin typeface="+mj-lt"/>
              </a:rPr>
              <a:t>tendrá</a:t>
            </a:r>
            <a:r>
              <a:rPr sz="2000" dirty="0">
                <a:latin typeface="+mj-lt"/>
              </a:rPr>
              <a:t> un </a:t>
            </a:r>
            <a:r>
              <a:rPr sz="2000" dirty="0" err="1">
                <a:latin typeface="+mj-lt"/>
              </a:rPr>
              <a:t>esqueleto</a:t>
            </a:r>
            <a:r>
              <a:rPr sz="2000" dirty="0">
                <a:latin typeface="+mj-lt"/>
              </a:rPr>
              <a:t> de </a:t>
            </a:r>
            <a:r>
              <a:rPr sz="2000" dirty="0" err="1">
                <a:latin typeface="+mj-lt"/>
              </a:rPr>
              <a:t>contenidos</a:t>
            </a:r>
            <a:r>
              <a:rPr sz="2000" dirty="0">
                <a:latin typeface="+mj-lt"/>
              </a:rPr>
              <a:t> </a:t>
            </a:r>
            <a:r>
              <a:rPr sz="2000" dirty="0" err="1">
                <a:latin typeface="+mj-lt"/>
              </a:rPr>
              <a:t>más</a:t>
            </a:r>
            <a:r>
              <a:rPr sz="2000" dirty="0">
                <a:latin typeface="+mj-lt"/>
              </a:rPr>
              <a:t> o </a:t>
            </a:r>
            <a:r>
              <a:rPr sz="2000" dirty="0" err="1">
                <a:latin typeface="+mj-lt"/>
              </a:rPr>
              <a:t>menos</a:t>
            </a:r>
            <a:r>
              <a:rPr sz="2000" dirty="0">
                <a:latin typeface="+mj-lt"/>
              </a:rPr>
              <a:t> </a:t>
            </a:r>
            <a:r>
              <a:rPr sz="2000" dirty="0" err="1">
                <a:latin typeface="+mj-lt"/>
              </a:rPr>
              <a:t>definidos</a:t>
            </a:r>
            <a:endParaRPr sz="2000" dirty="0">
              <a:latin typeface="+mj-lt"/>
            </a:endParaRPr>
          </a:p>
        </p:txBody>
      </p:sp>
      <p:pic>
        <p:nvPicPr>
          <p:cNvPr id="230" name="pasted-image.tiff"/>
          <p:cNvPicPr>
            <a:picLocks noChangeAspect="1"/>
          </p:cNvPicPr>
          <p:nvPr/>
        </p:nvPicPr>
        <p:blipFill>
          <a:blip r:embed="rId2"/>
          <a:stretch>
            <a:fillRect/>
          </a:stretch>
        </p:blipFill>
        <p:spPr>
          <a:xfrm>
            <a:off x="5873009" y="6426336"/>
            <a:ext cx="850675" cy="256808"/>
          </a:xfrm>
          <a:prstGeom prst="rect">
            <a:avLst/>
          </a:prstGeom>
          <a:ln w="12700">
            <a:miter lim="400000"/>
          </a:ln>
        </p:spPr>
      </p:pic>
      <p:sp>
        <p:nvSpPr>
          <p:cNvPr id="231" name="Shape 231"/>
          <p:cNvSpPr/>
          <p:nvPr/>
        </p:nvSpPr>
        <p:spPr>
          <a:xfrm>
            <a:off x="2060805" y="1096723"/>
            <a:ext cx="766236" cy="28757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lgn="l">
              <a:defRPr sz="1700" b="1">
                <a:latin typeface="Helvetica"/>
                <a:ea typeface="Helvetica"/>
                <a:cs typeface="Helvetica"/>
                <a:sym typeface="Helvetica"/>
              </a:defRPr>
            </a:lvl1pPr>
          </a:lstStyle>
          <a:p>
            <a:r>
              <a:rPr sz="1400" dirty="0" err="1">
                <a:latin typeface="+mj-lt"/>
              </a:rPr>
              <a:t>Secciones</a:t>
            </a:r>
            <a:endParaRPr sz="1195" dirty="0">
              <a:latin typeface="+mj-lt"/>
            </a:endParaRPr>
          </a:p>
        </p:txBody>
      </p:sp>
      <p:sp>
        <p:nvSpPr>
          <p:cNvPr id="232" name="Shape 232"/>
          <p:cNvSpPr/>
          <p:nvPr/>
        </p:nvSpPr>
        <p:spPr>
          <a:xfrm>
            <a:off x="2031146" y="1475549"/>
            <a:ext cx="2091500"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defRPr sz="1700" b="1">
                <a:latin typeface="Helvetica"/>
                <a:ea typeface="Helvetica"/>
                <a:cs typeface="Helvetica"/>
                <a:sym typeface="Helvetica"/>
              </a:defRPr>
            </a:lvl1pPr>
          </a:lstStyle>
          <a:p>
            <a:r>
              <a:rPr sz="1200" dirty="0">
                <a:latin typeface="+mj-lt"/>
              </a:rPr>
              <a:t>TEMA DE PORTADA</a:t>
            </a:r>
          </a:p>
        </p:txBody>
      </p:sp>
      <p:sp>
        <p:nvSpPr>
          <p:cNvPr id="233" name="Shape 233"/>
          <p:cNvSpPr/>
          <p:nvPr/>
        </p:nvSpPr>
        <p:spPr>
          <a:xfrm>
            <a:off x="2026388" y="2691637"/>
            <a:ext cx="2101016" cy="926261"/>
          </a:xfrm>
          <a:prstGeom prst="rect">
            <a:avLst/>
          </a:prstGeom>
          <a:solidFill>
            <a:srgbClr val="DCDEE0"/>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234" name="Shape 234"/>
          <p:cNvSpPr/>
          <p:nvPr/>
        </p:nvSpPr>
        <p:spPr>
          <a:xfrm>
            <a:off x="2018046" y="2781729"/>
            <a:ext cx="2117700"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defRPr sz="1700" b="1">
                <a:latin typeface="Helvetica"/>
                <a:ea typeface="Helvetica"/>
                <a:cs typeface="Helvetica"/>
                <a:sym typeface="Helvetica"/>
              </a:defRPr>
            </a:lvl1pPr>
          </a:lstStyle>
          <a:p>
            <a:r>
              <a:rPr sz="1200" dirty="0">
                <a:latin typeface="+mj-lt"/>
              </a:rPr>
              <a:t>ENTREVISTA</a:t>
            </a:r>
          </a:p>
        </p:txBody>
      </p:sp>
      <p:sp>
        <p:nvSpPr>
          <p:cNvPr id="235" name="Shape 235"/>
          <p:cNvSpPr/>
          <p:nvPr/>
        </p:nvSpPr>
        <p:spPr>
          <a:xfrm>
            <a:off x="2026388" y="3715258"/>
            <a:ext cx="2101016" cy="803672"/>
          </a:xfrm>
          <a:prstGeom prst="rect">
            <a:avLst/>
          </a:prstGeom>
          <a:solidFill>
            <a:srgbClr val="DCDEE0"/>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236" name="Shape 236"/>
          <p:cNvSpPr/>
          <p:nvPr/>
        </p:nvSpPr>
        <p:spPr>
          <a:xfrm>
            <a:off x="2020095" y="3759360"/>
            <a:ext cx="2101016" cy="25603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defRPr sz="1700" b="1">
                <a:latin typeface="Helvetica"/>
                <a:ea typeface="Helvetica"/>
                <a:cs typeface="Helvetica"/>
                <a:sym typeface="Helvetica"/>
              </a:defRPr>
            </a:lvl1pPr>
          </a:lstStyle>
          <a:p>
            <a:r>
              <a:rPr sz="1200" dirty="0">
                <a:latin typeface="+mj-lt"/>
              </a:rPr>
              <a:t>FORMACIÓN</a:t>
            </a:r>
            <a:endParaRPr sz="1195" dirty="0">
              <a:latin typeface="+mj-lt"/>
            </a:endParaRPr>
          </a:p>
        </p:txBody>
      </p:sp>
      <p:sp>
        <p:nvSpPr>
          <p:cNvPr id="237" name="Shape 237"/>
          <p:cNvSpPr/>
          <p:nvPr/>
        </p:nvSpPr>
        <p:spPr>
          <a:xfrm>
            <a:off x="4204067" y="1431448"/>
            <a:ext cx="5946195" cy="11750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marL="147582" indent="-147582" algn="just">
              <a:spcBef>
                <a:spcPts val="141"/>
              </a:spcBef>
              <a:buSzPct val="75000"/>
              <a:buChar char="•"/>
              <a:defRPr sz="1400"/>
            </a:pPr>
            <a:r>
              <a:rPr sz="1000" dirty="0" err="1"/>
              <a:t>Tratamiento</a:t>
            </a:r>
            <a:r>
              <a:rPr sz="1000" dirty="0"/>
              <a:t> </a:t>
            </a:r>
            <a:r>
              <a:rPr sz="1000" dirty="0" err="1"/>
              <a:t>en</a:t>
            </a:r>
            <a:r>
              <a:rPr sz="1000" dirty="0"/>
              <a:t> </a:t>
            </a:r>
            <a:r>
              <a:rPr sz="1000" dirty="0" err="1"/>
              <a:t>profundidad</a:t>
            </a:r>
            <a:r>
              <a:rPr sz="1000" dirty="0"/>
              <a:t> de un </a:t>
            </a:r>
            <a:r>
              <a:rPr sz="1000" dirty="0" err="1"/>
              <a:t>tema</a:t>
            </a:r>
            <a:r>
              <a:rPr sz="1000" dirty="0"/>
              <a:t> de </a:t>
            </a:r>
            <a:r>
              <a:rPr sz="1000" dirty="0" err="1"/>
              <a:t>actualidad</a:t>
            </a:r>
            <a:r>
              <a:rPr sz="1000" dirty="0"/>
              <a:t>, </a:t>
            </a:r>
            <a:r>
              <a:rPr sz="1000" dirty="0" err="1"/>
              <a:t>recogiendo</a:t>
            </a:r>
            <a:r>
              <a:rPr sz="1000" dirty="0"/>
              <a:t> </a:t>
            </a:r>
            <a:r>
              <a:rPr sz="1000" dirty="0" err="1"/>
              <a:t>opiniones</a:t>
            </a:r>
            <a:r>
              <a:rPr sz="1000" dirty="0"/>
              <a:t> de </a:t>
            </a:r>
            <a:r>
              <a:rPr sz="1000" dirty="0" err="1"/>
              <a:t>expertos</a:t>
            </a:r>
            <a:r>
              <a:rPr sz="1000" dirty="0"/>
              <a:t> </a:t>
            </a:r>
            <a:r>
              <a:rPr sz="1000" dirty="0" err="1"/>
              <a:t>en</a:t>
            </a:r>
            <a:r>
              <a:rPr sz="1000" dirty="0"/>
              <a:t> el </a:t>
            </a:r>
            <a:r>
              <a:rPr sz="1000" dirty="0" err="1"/>
              <a:t>tema</a:t>
            </a:r>
            <a:r>
              <a:rPr sz="1000" dirty="0"/>
              <a:t>, y </a:t>
            </a:r>
            <a:r>
              <a:rPr sz="1000" dirty="0" err="1"/>
              <a:t>en</a:t>
            </a:r>
            <a:r>
              <a:rPr sz="1000" dirty="0"/>
              <a:t> </a:t>
            </a:r>
            <a:r>
              <a:rPr sz="1000" dirty="0" err="1"/>
              <a:t>donde</a:t>
            </a:r>
            <a:r>
              <a:rPr sz="1000" dirty="0"/>
              <a:t> se de una imagen </a:t>
            </a:r>
            <a:r>
              <a:rPr sz="1000" dirty="0" err="1"/>
              <a:t>rigurosa</a:t>
            </a:r>
            <a:r>
              <a:rPr sz="1000" dirty="0"/>
              <a:t> y </a:t>
            </a:r>
            <a:r>
              <a:rPr sz="1000" dirty="0" err="1"/>
              <a:t>completa</a:t>
            </a:r>
            <a:r>
              <a:rPr sz="1000" dirty="0"/>
              <a:t> del </a:t>
            </a:r>
            <a:r>
              <a:rPr sz="1000" dirty="0" err="1"/>
              <a:t>tema</a:t>
            </a:r>
            <a:r>
              <a:rPr sz="1000" dirty="0"/>
              <a:t> </a:t>
            </a:r>
            <a:r>
              <a:rPr sz="1000" dirty="0" err="1"/>
              <a:t>abordado</a:t>
            </a:r>
            <a:endParaRPr sz="1000" dirty="0"/>
          </a:p>
          <a:p>
            <a:pPr marL="147582" indent="-147582" algn="just">
              <a:spcBef>
                <a:spcPts val="141"/>
              </a:spcBef>
              <a:buSzPct val="75000"/>
              <a:buChar char="•"/>
              <a:defRPr sz="1400"/>
            </a:pPr>
            <a:r>
              <a:rPr sz="1000" dirty="0"/>
              <a:t>La </a:t>
            </a:r>
            <a:r>
              <a:rPr sz="1000" dirty="0" err="1"/>
              <a:t>sección</a:t>
            </a:r>
            <a:r>
              <a:rPr sz="1000" dirty="0"/>
              <a:t> </a:t>
            </a:r>
            <a:r>
              <a:rPr sz="1000" dirty="0" err="1"/>
              <a:t>incluiría</a:t>
            </a:r>
            <a:r>
              <a:rPr sz="1000" dirty="0"/>
              <a:t> una </a:t>
            </a:r>
            <a:r>
              <a:rPr sz="1000" dirty="0" err="1"/>
              <a:t>buena</a:t>
            </a:r>
            <a:r>
              <a:rPr sz="1000" dirty="0"/>
              <a:t> </a:t>
            </a:r>
            <a:r>
              <a:rPr sz="1000" dirty="0" err="1"/>
              <a:t>dotación</a:t>
            </a:r>
            <a:r>
              <a:rPr sz="1000" dirty="0"/>
              <a:t> </a:t>
            </a:r>
            <a:r>
              <a:rPr sz="1000" dirty="0" err="1"/>
              <a:t>gráfica</a:t>
            </a:r>
            <a:r>
              <a:rPr sz="1000" dirty="0"/>
              <a:t>, con </a:t>
            </a:r>
            <a:r>
              <a:rPr sz="1000" dirty="0" err="1"/>
              <a:t>cuadros</a:t>
            </a:r>
            <a:r>
              <a:rPr sz="1000" dirty="0"/>
              <a:t> y </a:t>
            </a:r>
            <a:r>
              <a:rPr sz="1000" dirty="0" err="1"/>
              <a:t>tablas</a:t>
            </a:r>
            <a:r>
              <a:rPr sz="1000" dirty="0"/>
              <a:t> </a:t>
            </a:r>
            <a:r>
              <a:rPr sz="1000" dirty="0" err="1"/>
              <a:t>describiendo</a:t>
            </a:r>
            <a:r>
              <a:rPr sz="1000" dirty="0"/>
              <a:t> las </a:t>
            </a:r>
            <a:r>
              <a:rPr sz="1000" dirty="0" err="1"/>
              <a:t>principales</a:t>
            </a:r>
            <a:r>
              <a:rPr sz="1000" dirty="0"/>
              <a:t> magnitudes del </a:t>
            </a:r>
            <a:r>
              <a:rPr sz="1000" dirty="0" err="1"/>
              <a:t>tema</a:t>
            </a:r>
            <a:r>
              <a:rPr sz="1000" dirty="0"/>
              <a:t> </a:t>
            </a:r>
            <a:r>
              <a:rPr sz="1000" dirty="0" err="1"/>
              <a:t>abordado</a:t>
            </a:r>
            <a:r>
              <a:rPr sz="1000" dirty="0"/>
              <a:t>.</a:t>
            </a:r>
          </a:p>
          <a:p>
            <a:pPr marL="147582" indent="-147582" algn="just">
              <a:spcBef>
                <a:spcPts val="141"/>
              </a:spcBef>
              <a:buSzPct val="75000"/>
              <a:buChar char="•"/>
              <a:defRPr sz="1400"/>
            </a:pPr>
            <a:r>
              <a:rPr sz="1000" dirty="0" err="1"/>
              <a:t>Adicionalmente</a:t>
            </a:r>
            <a:r>
              <a:rPr sz="1000" dirty="0"/>
              <a:t> al “</a:t>
            </a:r>
            <a:r>
              <a:rPr sz="1000" dirty="0" err="1"/>
              <a:t>Tema</a:t>
            </a:r>
            <a:r>
              <a:rPr sz="1000" dirty="0"/>
              <a:t> de </a:t>
            </a:r>
            <a:r>
              <a:rPr sz="1000" dirty="0" err="1"/>
              <a:t>portada</a:t>
            </a:r>
            <a:r>
              <a:rPr sz="1000" dirty="0"/>
              <a:t>”, se </a:t>
            </a:r>
            <a:r>
              <a:rPr sz="1000" dirty="0" err="1"/>
              <a:t>abordarían</a:t>
            </a:r>
            <a:r>
              <a:rPr sz="1000" dirty="0"/>
              <a:t> de </a:t>
            </a:r>
            <a:r>
              <a:rPr sz="1000" dirty="0" err="1"/>
              <a:t>manera</a:t>
            </a:r>
            <a:r>
              <a:rPr sz="1000" dirty="0"/>
              <a:t> </a:t>
            </a:r>
            <a:r>
              <a:rPr sz="1000" dirty="0" err="1"/>
              <a:t>secundaria</a:t>
            </a:r>
            <a:r>
              <a:rPr sz="1000" dirty="0"/>
              <a:t> </a:t>
            </a:r>
            <a:r>
              <a:rPr sz="1000" dirty="0" err="1"/>
              <a:t>otros</a:t>
            </a:r>
            <a:r>
              <a:rPr sz="1000" dirty="0"/>
              <a:t> </a:t>
            </a:r>
            <a:r>
              <a:rPr sz="1000" dirty="0" err="1"/>
              <a:t>temas</a:t>
            </a:r>
            <a:r>
              <a:rPr sz="1000" dirty="0"/>
              <a:t> que marque la </a:t>
            </a:r>
            <a:r>
              <a:rPr sz="1000" dirty="0" err="1"/>
              <a:t>actualidad</a:t>
            </a:r>
            <a:r>
              <a:rPr sz="1000" dirty="0"/>
              <a:t>. </a:t>
            </a:r>
            <a:r>
              <a:rPr sz="1000" dirty="0" err="1"/>
              <a:t>Estos</a:t>
            </a:r>
            <a:r>
              <a:rPr sz="1000" dirty="0"/>
              <a:t> </a:t>
            </a:r>
            <a:r>
              <a:rPr sz="1000" dirty="0" err="1"/>
              <a:t>temas</a:t>
            </a:r>
            <a:r>
              <a:rPr sz="1000" dirty="0"/>
              <a:t> </a:t>
            </a:r>
            <a:r>
              <a:rPr sz="1000" dirty="0" err="1"/>
              <a:t>secundarios</a:t>
            </a:r>
            <a:r>
              <a:rPr sz="1000" dirty="0"/>
              <a:t> </a:t>
            </a:r>
            <a:r>
              <a:rPr sz="1000" dirty="0" err="1"/>
              <a:t>podrían</a:t>
            </a:r>
            <a:r>
              <a:rPr sz="1000" dirty="0"/>
              <a:t> </a:t>
            </a:r>
            <a:r>
              <a:rPr sz="1000" dirty="0" err="1"/>
              <a:t>incluir</a:t>
            </a:r>
            <a:r>
              <a:rPr sz="1000" dirty="0"/>
              <a:t> la </a:t>
            </a:r>
            <a:r>
              <a:rPr sz="1000" dirty="0" err="1"/>
              <a:t>traducción</a:t>
            </a:r>
            <a:r>
              <a:rPr sz="1000" dirty="0"/>
              <a:t> de </a:t>
            </a:r>
            <a:r>
              <a:rPr sz="1000" dirty="0" err="1"/>
              <a:t>artículos</a:t>
            </a:r>
            <a:r>
              <a:rPr sz="1000" dirty="0"/>
              <a:t> </a:t>
            </a:r>
            <a:r>
              <a:rPr sz="1000" dirty="0" err="1"/>
              <a:t>publicados</a:t>
            </a:r>
            <a:r>
              <a:rPr sz="1000" dirty="0"/>
              <a:t> </a:t>
            </a:r>
            <a:r>
              <a:rPr sz="1000" dirty="0" err="1"/>
              <a:t>originariamente</a:t>
            </a:r>
            <a:r>
              <a:rPr sz="1000" dirty="0"/>
              <a:t> </a:t>
            </a:r>
            <a:r>
              <a:rPr sz="1000" dirty="0" err="1"/>
              <a:t>en</a:t>
            </a:r>
            <a:r>
              <a:rPr sz="1000" dirty="0"/>
              <a:t> </a:t>
            </a:r>
            <a:r>
              <a:rPr sz="1000" dirty="0" err="1"/>
              <a:t>inglés</a:t>
            </a:r>
            <a:r>
              <a:rPr sz="1000" dirty="0"/>
              <a:t> </a:t>
            </a:r>
            <a:r>
              <a:rPr sz="1000" dirty="0" err="1"/>
              <a:t>pero</a:t>
            </a:r>
            <a:r>
              <a:rPr sz="1000" dirty="0"/>
              <a:t> que se </a:t>
            </a:r>
            <a:r>
              <a:rPr sz="1000" dirty="0" err="1"/>
              <a:t>consideren</a:t>
            </a:r>
            <a:r>
              <a:rPr sz="1000" dirty="0"/>
              <a:t> de </a:t>
            </a:r>
            <a:r>
              <a:rPr sz="1000" dirty="0" err="1"/>
              <a:t>interés</a:t>
            </a:r>
            <a:r>
              <a:rPr sz="1000" dirty="0"/>
              <a:t>.</a:t>
            </a:r>
          </a:p>
        </p:txBody>
      </p:sp>
      <p:sp>
        <p:nvSpPr>
          <p:cNvPr id="238" name="Shape 238"/>
          <p:cNvSpPr/>
          <p:nvPr/>
        </p:nvSpPr>
        <p:spPr>
          <a:xfrm>
            <a:off x="4213369" y="2691638"/>
            <a:ext cx="5946195" cy="86722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marL="147582" indent="-147582" algn="just">
              <a:spcBef>
                <a:spcPts val="141"/>
              </a:spcBef>
              <a:buSzPct val="75000"/>
              <a:buChar char="•"/>
              <a:defRPr sz="1400"/>
            </a:pPr>
            <a:r>
              <a:rPr sz="1000" dirty="0" err="1"/>
              <a:t>Entrevista</a:t>
            </a:r>
            <a:r>
              <a:rPr sz="1000" dirty="0"/>
              <a:t> a un </a:t>
            </a:r>
            <a:r>
              <a:rPr sz="1000" dirty="0" err="1"/>
              <a:t>protagonista</a:t>
            </a:r>
            <a:r>
              <a:rPr sz="1000" dirty="0"/>
              <a:t> de la </a:t>
            </a:r>
            <a:r>
              <a:rPr sz="1000" dirty="0" err="1"/>
              <a:t>actualidad</a:t>
            </a:r>
            <a:r>
              <a:rPr sz="1000" dirty="0"/>
              <a:t> o </a:t>
            </a:r>
            <a:r>
              <a:rPr sz="1000" dirty="0" err="1"/>
              <a:t>profesionales</a:t>
            </a:r>
            <a:r>
              <a:rPr sz="1000" dirty="0"/>
              <a:t> del </a:t>
            </a:r>
            <a:r>
              <a:rPr sz="1000" dirty="0" err="1"/>
              <a:t>ámbito</a:t>
            </a:r>
            <a:r>
              <a:rPr sz="1000" dirty="0"/>
              <a:t> del </a:t>
            </a:r>
            <a:r>
              <a:rPr sz="1000" dirty="0" err="1"/>
              <a:t>asesoramiento</a:t>
            </a:r>
            <a:r>
              <a:rPr sz="1000" dirty="0"/>
              <a:t> </a:t>
            </a:r>
            <a:r>
              <a:rPr sz="1000" dirty="0" err="1"/>
              <a:t>financiero</a:t>
            </a:r>
            <a:r>
              <a:rPr sz="1000" dirty="0"/>
              <a:t> y de las </a:t>
            </a:r>
            <a:r>
              <a:rPr sz="1000" dirty="0" err="1"/>
              <a:t>finanzas</a:t>
            </a:r>
            <a:r>
              <a:rPr sz="1000" dirty="0"/>
              <a:t>: CEOs de </a:t>
            </a:r>
            <a:r>
              <a:rPr sz="1000" dirty="0" err="1"/>
              <a:t>gestoras</a:t>
            </a:r>
            <a:r>
              <a:rPr sz="1000" dirty="0"/>
              <a:t>, </a:t>
            </a:r>
            <a:r>
              <a:rPr sz="1000" dirty="0" err="1"/>
              <a:t>grandes</a:t>
            </a:r>
            <a:r>
              <a:rPr sz="1000" dirty="0"/>
              <a:t> </a:t>
            </a:r>
            <a:r>
              <a:rPr sz="1000" dirty="0" err="1"/>
              <a:t>gestores</a:t>
            </a:r>
            <a:r>
              <a:rPr sz="1000" dirty="0"/>
              <a:t> de </a:t>
            </a:r>
            <a:r>
              <a:rPr sz="1000" dirty="0" err="1"/>
              <a:t>inversión</a:t>
            </a:r>
            <a:r>
              <a:rPr sz="1000" dirty="0"/>
              <a:t>, etc.</a:t>
            </a:r>
          </a:p>
          <a:p>
            <a:pPr marL="147582" indent="-147582" algn="just">
              <a:spcBef>
                <a:spcPts val="141"/>
              </a:spcBef>
              <a:buSzPct val="75000"/>
              <a:buChar char="•"/>
              <a:defRPr sz="1400"/>
            </a:pPr>
            <a:r>
              <a:rPr sz="1000" dirty="0" err="1"/>
              <a:t>Pieza</a:t>
            </a:r>
            <a:r>
              <a:rPr sz="1000" dirty="0"/>
              <a:t> </a:t>
            </a:r>
            <a:r>
              <a:rPr sz="1000" dirty="0" err="1"/>
              <a:t>acompañada</a:t>
            </a:r>
            <a:r>
              <a:rPr sz="1000" dirty="0"/>
              <a:t> de un </a:t>
            </a:r>
            <a:r>
              <a:rPr sz="1000" dirty="0" err="1"/>
              <a:t>perfil</a:t>
            </a:r>
            <a:r>
              <a:rPr sz="1000" dirty="0"/>
              <a:t> </a:t>
            </a:r>
            <a:r>
              <a:rPr sz="1000" dirty="0" err="1"/>
              <a:t>profesional</a:t>
            </a:r>
            <a:r>
              <a:rPr sz="1000" dirty="0"/>
              <a:t>.</a:t>
            </a:r>
          </a:p>
          <a:p>
            <a:pPr marL="147582" indent="-147582" algn="just">
              <a:spcBef>
                <a:spcPts val="141"/>
              </a:spcBef>
              <a:buSzPct val="75000"/>
              <a:buChar char="•"/>
              <a:defRPr sz="1400"/>
            </a:pPr>
            <a:r>
              <a:rPr sz="1000" dirty="0" err="1"/>
              <a:t>Adicionalmente</a:t>
            </a:r>
            <a:r>
              <a:rPr sz="1000" dirty="0"/>
              <a:t>, </a:t>
            </a:r>
            <a:r>
              <a:rPr sz="1000" dirty="0" err="1"/>
              <a:t>también</a:t>
            </a:r>
            <a:r>
              <a:rPr sz="1000" dirty="0"/>
              <a:t> </a:t>
            </a:r>
            <a:r>
              <a:rPr sz="1000" dirty="0" err="1"/>
              <a:t>podrían</a:t>
            </a:r>
            <a:r>
              <a:rPr sz="1000" dirty="0"/>
              <a:t> </a:t>
            </a:r>
            <a:r>
              <a:rPr sz="1000" dirty="0" err="1"/>
              <a:t>hacerse</a:t>
            </a:r>
            <a:r>
              <a:rPr sz="1000" dirty="0"/>
              <a:t> </a:t>
            </a:r>
            <a:r>
              <a:rPr sz="1000" dirty="0" err="1"/>
              <a:t>piezas</a:t>
            </a:r>
            <a:r>
              <a:rPr sz="1000" dirty="0"/>
              <a:t> </a:t>
            </a:r>
            <a:r>
              <a:rPr sz="1000" dirty="0" err="1"/>
              <a:t>en</a:t>
            </a:r>
            <a:r>
              <a:rPr sz="1000" dirty="0"/>
              <a:t> </a:t>
            </a:r>
            <a:r>
              <a:rPr sz="1000" dirty="0" err="1"/>
              <a:t>donde</a:t>
            </a:r>
            <a:r>
              <a:rPr sz="1000" dirty="0"/>
              <a:t> se </a:t>
            </a:r>
            <a:r>
              <a:rPr sz="1000" dirty="0" err="1"/>
              <a:t>abordará</a:t>
            </a:r>
            <a:r>
              <a:rPr sz="1000" dirty="0"/>
              <a:t> </a:t>
            </a:r>
            <a:r>
              <a:rPr sz="1000" dirty="0" err="1"/>
              <a:t>este</a:t>
            </a:r>
            <a:r>
              <a:rPr sz="1000" dirty="0"/>
              <a:t> </a:t>
            </a:r>
            <a:r>
              <a:rPr sz="1000" dirty="0" err="1"/>
              <a:t>tipo</a:t>
            </a:r>
            <a:r>
              <a:rPr sz="1000" dirty="0"/>
              <a:t> de </a:t>
            </a:r>
            <a:r>
              <a:rPr sz="1000" dirty="0" err="1"/>
              <a:t>pieza</a:t>
            </a:r>
            <a:r>
              <a:rPr sz="1000" dirty="0"/>
              <a:t> con los </a:t>
            </a:r>
            <a:r>
              <a:rPr sz="1000" dirty="0" err="1"/>
              <a:t>protagonistas</a:t>
            </a:r>
            <a:r>
              <a:rPr sz="1000" dirty="0"/>
              <a:t> del sector de </a:t>
            </a:r>
            <a:r>
              <a:rPr sz="1000" dirty="0" err="1"/>
              <a:t>manera</a:t>
            </a:r>
            <a:r>
              <a:rPr sz="1000" dirty="0"/>
              <a:t> </a:t>
            </a:r>
            <a:r>
              <a:rPr sz="1000" dirty="0" err="1"/>
              <a:t>grupal</a:t>
            </a:r>
            <a:r>
              <a:rPr sz="1000" dirty="0"/>
              <a:t>, </a:t>
            </a:r>
            <a:r>
              <a:rPr sz="1000" dirty="0" err="1"/>
              <a:t>haciendo</a:t>
            </a:r>
            <a:r>
              <a:rPr sz="1000" dirty="0"/>
              <a:t> </a:t>
            </a:r>
            <a:r>
              <a:rPr sz="1000" dirty="0" err="1"/>
              <a:t>énfasis</a:t>
            </a:r>
            <a:r>
              <a:rPr sz="1000" dirty="0"/>
              <a:t> </a:t>
            </a:r>
            <a:r>
              <a:rPr sz="1000" dirty="0" err="1"/>
              <a:t>en</a:t>
            </a:r>
            <a:r>
              <a:rPr sz="1000" dirty="0"/>
              <a:t> la </a:t>
            </a:r>
            <a:r>
              <a:rPr sz="1000" dirty="0" err="1"/>
              <a:t>entidad</a:t>
            </a:r>
            <a:r>
              <a:rPr sz="1000" dirty="0"/>
              <a:t> o </a:t>
            </a:r>
            <a:r>
              <a:rPr sz="1000" dirty="0" err="1"/>
              <a:t>equipos</a:t>
            </a:r>
            <a:r>
              <a:rPr sz="1000" dirty="0"/>
              <a:t> de </a:t>
            </a:r>
            <a:r>
              <a:rPr sz="1000" dirty="0" err="1"/>
              <a:t>entidades</a:t>
            </a:r>
            <a:r>
              <a:rPr sz="1000" dirty="0"/>
              <a:t>.</a:t>
            </a:r>
          </a:p>
        </p:txBody>
      </p:sp>
      <p:sp>
        <p:nvSpPr>
          <p:cNvPr id="239" name="Shape 239"/>
          <p:cNvSpPr/>
          <p:nvPr/>
        </p:nvSpPr>
        <p:spPr>
          <a:xfrm>
            <a:off x="4233696" y="1096723"/>
            <a:ext cx="1652184" cy="28757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algn="l">
              <a:defRPr sz="1700" b="1">
                <a:latin typeface="Helvetica"/>
                <a:ea typeface="Helvetica"/>
                <a:cs typeface="Helvetica"/>
                <a:sym typeface="Helvetica"/>
              </a:defRPr>
            </a:lvl1pPr>
          </a:lstStyle>
          <a:p>
            <a:r>
              <a:rPr sz="1400" dirty="0" err="1">
                <a:latin typeface="+mj-lt"/>
              </a:rPr>
              <a:t>Principales</a:t>
            </a:r>
            <a:r>
              <a:rPr sz="1400" dirty="0">
                <a:latin typeface="+mj-lt"/>
              </a:rPr>
              <a:t> </a:t>
            </a:r>
            <a:r>
              <a:rPr sz="1400" dirty="0" err="1">
                <a:latin typeface="+mj-lt"/>
              </a:rPr>
              <a:t>contenidos</a:t>
            </a:r>
            <a:endParaRPr sz="1400" dirty="0">
              <a:latin typeface="+mj-lt"/>
            </a:endParaRPr>
          </a:p>
        </p:txBody>
      </p:sp>
      <p:sp>
        <p:nvSpPr>
          <p:cNvPr id="240" name="Shape 240"/>
          <p:cNvSpPr/>
          <p:nvPr/>
        </p:nvSpPr>
        <p:spPr>
          <a:xfrm>
            <a:off x="4213369" y="3706328"/>
            <a:ext cx="5946195" cy="85440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marL="147582" indent="-147582" algn="just">
              <a:spcBef>
                <a:spcPts val="141"/>
              </a:spcBef>
              <a:buSzPct val="75000"/>
              <a:buChar char="•"/>
              <a:defRPr sz="1400"/>
            </a:pPr>
            <a:r>
              <a:rPr sz="1000" dirty="0"/>
              <a:t>Una de las </a:t>
            </a:r>
            <a:r>
              <a:rPr sz="1000" dirty="0" err="1"/>
              <a:t>secciones</a:t>
            </a:r>
            <a:r>
              <a:rPr sz="1000" dirty="0"/>
              <a:t> que </a:t>
            </a:r>
            <a:r>
              <a:rPr sz="1000" dirty="0" err="1"/>
              <a:t>distinguirá</a:t>
            </a:r>
            <a:r>
              <a:rPr sz="1000" dirty="0"/>
              <a:t> a la </a:t>
            </a:r>
            <a:r>
              <a:rPr sz="1000" dirty="0" err="1"/>
              <a:t>futura</a:t>
            </a:r>
            <a:r>
              <a:rPr sz="1000" dirty="0"/>
              <a:t> </a:t>
            </a:r>
            <a:r>
              <a:rPr sz="1000" dirty="0" err="1"/>
              <a:t>revista</a:t>
            </a:r>
            <a:r>
              <a:rPr sz="1000" dirty="0"/>
              <a:t> de </a:t>
            </a:r>
            <a:r>
              <a:rPr sz="1000" dirty="0" err="1"/>
              <a:t>otras</a:t>
            </a:r>
            <a:r>
              <a:rPr sz="1000" dirty="0"/>
              <a:t> </a:t>
            </a:r>
            <a:r>
              <a:rPr sz="1000" dirty="0" err="1"/>
              <a:t>publicaciones</a:t>
            </a:r>
            <a:r>
              <a:rPr sz="1000" dirty="0"/>
              <a:t> </a:t>
            </a:r>
            <a:r>
              <a:rPr sz="1000" dirty="0" err="1"/>
              <a:t>en</a:t>
            </a:r>
            <a:r>
              <a:rPr sz="1000" dirty="0"/>
              <a:t> el sector y que </a:t>
            </a:r>
            <a:r>
              <a:rPr sz="1000" dirty="0" err="1"/>
              <a:t>abordará</a:t>
            </a:r>
            <a:r>
              <a:rPr sz="1000" dirty="0"/>
              <a:t> </a:t>
            </a:r>
            <a:r>
              <a:rPr sz="1000" dirty="0" err="1"/>
              <a:t>temas</a:t>
            </a:r>
            <a:r>
              <a:rPr sz="1000" dirty="0"/>
              <a:t> </a:t>
            </a:r>
            <a:r>
              <a:rPr sz="1000" dirty="0" err="1"/>
              <a:t>relacionados</a:t>
            </a:r>
            <a:r>
              <a:rPr sz="1000" dirty="0"/>
              <a:t> con la </a:t>
            </a:r>
            <a:r>
              <a:rPr sz="1000" dirty="0" err="1"/>
              <a:t>formación</a:t>
            </a:r>
            <a:r>
              <a:rPr sz="1000" dirty="0"/>
              <a:t> continua.</a:t>
            </a:r>
          </a:p>
          <a:p>
            <a:pPr marL="147582" indent="-147582" algn="just">
              <a:spcBef>
                <a:spcPts val="141"/>
              </a:spcBef>
              <a:buSzPct val="75000"/>
              <a:buChar char="•"/>
              <a:defRPr sz="1400"/>
            </a:pPr>
            <a:r>
              <a:rPr sz="1000" dirty="0" err="1"/>
              <a:t>Aquí</a:t>
            </a:r>
            <a:r>
              <a:rPr sz="1000" dirty="0"/>
              <a:t> se </a:t>
            </a:r>
            <a:r>
              <a:rPr sz="1000" dirty="0" err="1"/>
              <a:t>incluirán</a:t>
            </a:r>
            <a:r>
              <a:rPr sz="1000" dirty="0"/>
              <a:t> </a:t>
            </a:r>
            <a:r>
              <a:rPr sz="1000" dirty="0" err="1"/>
              <a:t>piezas</a:t>
            </a:r>
            <a:r>
              <a:rPr sz="1000" dirty="0"/>
              <a:t> de </a:t>
            </a:r>
            <a:r>
              <a:rPr sz="1000" dirty="0" err="1"/>
              <a:t>dimensión</a:t>
            </a:r>
            <a:r>
              <a:rPr sz="1000" dirty="0"/>
              <a:t> </a:t>
            </a:r>
            <a:r>
              <a:rPr sz="1000" dirty="0" err="1"/>
              <a:t>académica</a:t>
            </a:r>
            <a:r>
              <a:rPr sz="1000" dirty="0"/>
              <a:t> y </a:t>
            </a:r>
            <a:r>
              <a:rPr sz="1000" dirty="0" err="1"/>
              <a:t>didáctica</a:t>
            </a:r>
            <a:r>
              <a:rPr sz="1000" dirty="0"/>
              <a:t> </a:t>
            </a:r>
            <a:r>
              <a:rPr sz="1000" dirty="0" err="1"/>
              <a:t>sobre</a:t>
            </a:r>
            <a:r>
              <a:rPr sz="1000" dirty="0"/>
              <a:t> los </a:t>
            </a:r>
            <a:r>
              <a:rPr sz="1000" dirty="0" err="1"/>
              <a:t>grandes</a:t>
            </a:r>
            <a:r>
              <a:rPr sz="1000" dirty="0"/>
              <a:t> </a:t>
            </a:r>
            <a:r>
              <a:rPr sz="1000" dirty="0" err="1"/>
              <a:t>temas</a:t>
            </a:r>
            <a:r>
              <a:rPr sz="1000" dirty="0"/>
              <a:t> del sector: </a:t>
            </a:r>
            <a:r>
              <a:rPr sz="1000" dirty="0" err="1"/>
              <a:t>regulación</a:t>
            </a:r>
            <a:r>
              <a:rPr sz="1000" dirty="0"/>
              <a:t> e </a:t>
            </a:r>
            <a:r>
              <a:rPr sz="1000" dirty="0" err="1"/>
              <a:t>instituciones</a:t>
            </a:r>
            <a:r>
              <a:rPr sz="1000" dirty="0"/>
              <a:t>, </a:t>
            </a:r>
            <a:r>
              <a:rPr sz="1000" dirty="0" err="1"/>
              <a:t>fiscalidad</a:t>
            </a:r>
            <a:r>
              <a:rPr sz="1000" dirty="0"/>
              <a:t>, </a:t>
            </a:r>
            <a:r>
              <a:rPr sz="1000" dirty="0" err="1"/>
              <a:t>tecnología</a:t>
            </a:r>
            <a:r>
              <a:rPr sz="1000" dirty="0"/>
              <a:t>, </a:t>
            </a:r>
            <a:r>
              <a:rPr sz="1000" dirty="0" err="1"/>
              <a:t>mercados</a:t>
            </a:r>
            <a:r>
              <a:rPr sz="1000" dirty="0"/>
              <a:t> y </a:t>
            </a:r>
            <a:r>
              <a:rPr sz="1000" dirty="0" err="1"/>
              <a:t>productos</a:t>
            </a:r>
            <a:r>
              <a:rPr sz="1000" dirty="0"/>
              <a:t>, </a:t>
            </a:r>
            <a:r>
              <a:rPr sz="1000" dirty="0" err="1"/>
              <a:t>regulación</a:t>
            </a:r>
            <a:r>
              <a:rPr sz="1000" dirty="0"/>
              <a:t>, </a:t>
            </a:r>
            <a:r>
              <a:rPr sz="1000" dirty="0" err="1"/>
              <a:t>planificación</a:t>
            </a:r>
            <a:r>
              <a:rPr sz="1000" dirty="0"/>
              <a:t> </a:t>
            </a:r>
            <a:r>
              <a:rPr sz="1000" dirty="0" err="1"/>
              <a:t>financiera</a:t>
            </a:r>
            <a:r>
              <a:rPr sz="1000" dirty="0"/>
              <a:t> o </a:t>
            </a:r>
            <a:r>
              <a:rPr sz="1000" dirty="0" err="1"/>
              <a:t>relación</a:t>
            </a:r>
            <a:r>
              <a:rPr sz="1000" dirty="0"/>
              <a:t> con el </a:t>
            </a:r>
            <a:r>
              <a:rPr sz="1000" dirty="0" err="1"/>
              <a:t>cliente</a:t>
            </a:r>
            <a:r>
              <a:rPr sz="1000" dirty="0"/>
              <a:t>, entre </a:t>
            </a:r>
            <a:r>
              <a:rPr sz="1000" dirty="0" err="1"/>
              <a:t>otros</a:t>
            </a:r>
            <a:r>
              <a:rPr sz="1000" dirty="0"/>
              <a:t> </a:t>
            </a:r>
            <a:r>
              <a:rPr sz="1000" dirty="0" err="1"/>
              <a:t>temas</a:t>
            </a:r>
            <a:r>
              <a:rPr sz="1000" dirty="0"/>
              <a:t>.</a:t>
            </a:r>
          </a:p>
        </p:txBody>
      </p:sp>
      <p:sp>
        <p:nvSpPr>
          <p:cNvPr id="241" name="Shape 241"/>
          <p:cNvSpPr/>
          <p:nvPr/>
        </p:nvSpPr>
        <p:spPr>
          <a:xfrm>
            <a:off x="2026388" y="4613934"/>
            <a:ext cx="2101016" cy="750094"/>
          </a:xfrm>
          <a:prstGeom prst="rect">
            <a:avLst/>
          </a:prstGeom>
          <a:solidFill>
            <a:srgbClr val="DCDEE0"/>
          </a:soli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242" name="Shape 242"/>
          <p:cNvSpPr/>
          <p:nvPr/>
        </p:nvSpPr>
        <p:spPr>
          <a:xfrm>
            <a:off x="4213369" y="4613934"/>
            <a:ext cx="5946195" cy="73898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marL="147582" indent="-147582" algn="just">
              <a:spcBef>
                <a:spcPts val="422"/>
              </a:spcBef>
              <a:buSzPct val="75000"/>
              <a:buChar char="•"/>
              <a:defRPr sz="1400"/>
            </a:pPr>
            <a:r>
              <a:rPr sz="1000" dirty="0" err="1"/>
              <a:t>Otra</a:t>
            </a:r>
            <a:r>
              <a:rPr sz="1000" dirty="0"/>
              <a:t> de las </a:t>
            </a:r>
            <a:r>
              <a:rPr sz="1000" dirty="0" err="1"/>
              <a:t>secciones</a:t>
            </a:r>
            <a:r>
              <a:rPr sz="1000" dirty="0"/>
              <a:t> </a:t>
            </a:r>
            <a:r>
              <a:rPr sz="1000" dirty="0" err="1"/>
              <a:t>más</a:t>
            </a:r>
            <a:r>
              <a:rPr sz="1000" dirty="0"/>
              <a:t> </a:t>
            </a:r>
            <a:r>
              <a:rPr sz="1000" dirty="0" err="1"/>
              <a:t>singulares</a:t>
            </a:r>
            <a:r>
              <a:rPr sz="1000" dirty="0"/>
              <a:t> de la </a:t>
            </a:r>
            <a:r>
              <a:rPr sz="1000" dirty="0" err="1"/>
              <a:t>publicación</a:t>
            </a:r>
            <a:r>
              <a:rPr sz="1000" dirty="0"/>
              <a:t> se </a:t>
            </a:r>
            <a:r>
              <a:rPr sz="1000" dirty="0" err="1"/>
              <a:t>orienta</a:t>
            </a:r>
            <a:r>
              <a:rPr sz="1000" dirty="0"/>
              <a:t> a </a:t>
            </a:r>
            <a:r>
              <a:rPr sz="1000" dirty="0" err="1"/>
              <a:t>todo</a:t>
            </a:r>
            <a:r>
              <a:rPr sz="1000" dirty="0"/>
              <a:t> lo </a:t>
            </a:r>
            <a:r>
              <a:rPr sz="1000" dirty="0" err="1"/>
              <a:t>relacionado</a:t>
            </a:r>
            <a:r>
              <a:rPr sz="1000" dirty="0"/>
              <a:t> con la </a:t>
            </a:r>
            <a:r>
              <a:rPr sz="1000" dirty="0" err="1"/>
              <a:t>actualidad</a:t>
            </a:r>
            <a:r>
              <a:rPr sz="1000" dirty="0"/>
              <a:t> de la </a:t>
            </a:r>
            <a:r>
              <a:rPr sz="1000" dirty="0" err="1"/>
              <a:t>asociación</a:t>
            </a:r>
            <a:r>
              <a:rPr sz="1000" dirty="0"/>
              <a:t> y sus </a:t>
            </a:r>
            <a:r>
              <a:rPr sz="1000" dirty="0" err="1"/>
              <a:t>asociados</a:t>
            </a:r>
            <a:r>
              <a:rPr sz="1000" dirty="0"/>
              <a:t>, </a:t>
            </a:r>
            <a:r>
              <a:rPr sz="1000" dirty="0" err="1"/>
              <a:t>también</a:t>
            </a:r>
            <a:r>
              <a:rPr sz="1000" dirty="0"/>
              <a:t> el </a:t>
            </a:r>
            <a:r>
              <a:rPr sz="1000" dirty="0" err="1"/>
              <a:t>calendario</a:t>
            </a:r>
            <a:r>
              <a:rPr sz="1000" dirty="0"/>
              <a:t> de </a:t>
            </a:r>
            <a:r>
              <a:rPr sz="1000" dirty="0" err="1"/>
              <a:t>próximos</a:t>
            </a:r>
            <a:r>
              <a:rPr sz="1000" dirty="0"/>
              <a:t> </a:t>
            </a:r>
            <a:r>
              <a:rPr sz="1000" dirty="0" err="1"/>
              <a:t>eventos</a:t>
            </a:r>
            <a:r>
              <a:rPr sz="1000" dirty="0"/>
              <a:t>.</a:t>
            </a:r>
          </a:p>
          <a:p>
            <a:pPr marL="147582" indent="-147582" algn="just">
              <a:spcBef>
                <a:spcPts val="422"/>
              </a:spcBef>
              <a:buSzPct val="75000"/>
              <a:buChar char="•"/>
              <a:defRPr sz="1400"/>
            </a:pPr>
            <a:r>
              <a:rPr sz="1000" dirty="0"/>
              <a:t>Se </a:t>
            </a:r>
            <a:r>
              <a:rPr sz="1000" dirty="0" err="1"/>
              <a:t>incluirá</a:t>
            </a:r>
            <a:r>
              <a:rPr sz="1000" dirty="0"/>
              <a:t> la </a:t>
            </a:r>
            <a:r>
              <a:rPr sz="1000" dirty="0" err="1"/>
              <a:t>crónica</a:t>
            </a:r>
            <a:r>
              <a:rPr sz="1000" dirty="0"/>
              <a:t> y </a:t>
            </a:r>
            <a:r>
              <a:rPr sz="1000" dirty="0" err="1"/>
              <a:t>fotos</a:t>
            </a:r>
            <a:r>
              <a:rPr sz="1000" dirty="0"/>
              <a:t> de los </a:t>
            </a:r>
            <a:r>
              <a:rPr sz="1000" dirty="0" err="1"/>
              <a:t>eventos</a:t>
            </a:r>
            <a:r>
              <a:rPr sz="1000" dirty="0"/>
              <a:t> de la </a:t>
            </a:r>
            <a:r>
              <a:rPr sz="1000" dirty="0" err="1"/>
              <a:t>Asociación</a:t>
            </a:r>
            <a:r>
              <a:rPr sz="1000" dirty="0"/>
              <a:t>, </a:t>
            </a:r>
            <a:r>
              <a:rPr sz="1000" dirty="0" err="1"/>
              <a:t>sesiones</a:t>
            </a:r>
            <a:r>
              <a:rPr sz="1000" dirty="0"/>
              <a:t> de </a:t>
            </a:r>
            <a:r>
              <a:rPr sz="1000" dirty="0" err="1"/>
              <a:t>formación</a:t>
            </a:r>
            <a:r>
              <a:rPr sz="1000" dirty="0"/>
              <a:t>, jornadas, </a:t>
            </a:r>
            <a:r>
              <a:rPr sz="1000" dirty="0" err="1"/>
              <a:t>premios</a:t>
            </a:r>
            <a:r>
              <a:rPr sz="1000" dirty="0"/>
              <a:t>, </a:t>
            </a:r>
            <a:r>
              <a:rPr sz="1000" dirty="0" err="1"/>
              <a:t>así</a:t>
            </a:r>
            <a:r>
              <a:rPr sz="1000" dirty="0"/>
              <a:t> </a:t>
            </a:r>
            <a:r>
              <a:rPr sz="1000" dirty="0" err="1"/>
              <a:t>como</a:t>
            </a:r>
            <a:r>
              <a:rPr sz="1000" dirty="0"/>
              <a:t> </a:t>
            </a:r>
            <a:r>
              <a:rPr sz="1000" dirty="0" err="1"/>
              <a:t>noticias</a:t>
            </a:r>
            <a:r>
              <a:rPr sz="1000" dirty="0"/>
              <a:t> </a:t>
            </a:r>
            <a:r>
              <a:rPr sz="1000" dirty="0" err="1"/>
              <a:t>destacables</a:t>
            </a:r>
            <a:r>
              <a:rPr sz="1000" dirty="0"/>
              <a:t> de </a:t>
            </a:r>
            <a:r>
              <a:rPr sz="1000" dirty="0" err="1"/>
              <a:t>asociados</a:t>
            </a:r>
            <a:r>
              <a:rPr sz="1000" dirty="0"/>
              <a:t> y </a:t>
            </a:r>
            <a:r>
              <a:rPr sz="1000" dirty="0" err="1"/>
              <a:t>nombramientos</a:t>
            </a:r>
            <a:r>
              <a:rPr sz="1000" dirty="0"/>
              <a:t>.</a:t>
            </a:r>
          </a:p>
        </p:txBody>
      </p:sp>
      <p:sp>
        <p:nvSpPr>
          <p:cNvPr id="243" name="Shape 243"/>
          <p:cNvSpPr/>
          <p:nvPr/>
        </p:nvSpPr>
        <p:spPr>
          <a:xfrm>
            <a:off x="2009212" y="4658037"/>
            <a:ext cx="2101016" cy="25603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defRPr sz="1700" b="1">
                <a:latin typeface="Helvetica"/>
                <a:ea typeface="Helvetica"/>
                <a:cs typeface="Helvetica"/>
                <a:sym typeface="Helvetica"/>
              </a:defRPr>
            </a:lvl1pPr>
          </a:lstStyle>
          <a:p>
            <a:r>
              <a:rPr sz="1200" dirty="0">
                <a:latin typeface="+mj-lt"/>
              </a:rPr>
              <a:t>NOTICIAS ASOCIACIÓN</a:t>
            </a:r>
          </a:p>
        </p:txBody>
      </p:sp>
      <p:sp>
        <p:nvSpPr>
          <p:cNvPr id="244" name="Shape 244"/>
          <p:cNvSpPr/>
          <p:nvPr/>
        </p:nvSpPr>
        <p:spPr>
          <a:xfrm>
            <a:off x="4213369" y="5461388"/>
            <a:ext cx="5946195" cy="63639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marL="147582" indent="-147582" algn="just">
              <a:spcBef>
                <a:spcPts val="422"/>
              </a:spcBef>
              <a:buSzPct val="75000"/>
              <a:buChar char="•"/>
              <a:defRPr sz="1300"/>
            </a:pPr>
            <a:r>
              <a:rPr sz="1000" dirty="0" err="1"/>
              <a:t>Artículos</a:t>
            </a:r>
            <a:r>
              <a:rPr sz="1000" dirty="0"/>
              <a:t> de </a:t>
            </a:r>
            <a:r>
              <a:rPr sz="1000" dirty="0" err="1"/>
              <a:t>opinión</a:t>
            </a:r>
            <a:r>
              <a:rPr sz="1000" dirty="0"/>
              <a:t> y </a:t>
            </a:r>
            <a:r>
              <a:rPr sz="1000" dirty="0" err="1"/>
              <a:t>comentario</a:t>
            </a:r>
            <a:r>
              <a:rPr sz="1000" dirty="0"/>
              <a:t> </a:t>
            </a:r>
            <a:r>
              <a:rPr sz="1000" dirty="0" err="1"/>
              <a:t>sobre</a:t>
            </a:r>
            <a:r>
              <a:rPr sz="1000" dirty="0"/>
              <a:t> </a:t>
            </a:r>
            <a:r>
              <a:rPr sz="1000" dirty="0" err="1"/>
              <a:t>diferentes</a:t>
            </a:r>
            <a:r>
              <a:rPr sz="1000" dirty="0"/>
              <a:t> </a:t>
            </a:r>
            <a:r>
              <a:rPr sz="1000" dirty="0" err="1"/>
              <a:t>temas</a:t>
            </a:r>
            <a:r>
              <a:rPr sz="1000" dirty="0"/>
              <a:t> de </a:t>
            </a:r>
            <a:r>
              <a:rPr sz="1000" dirty="0" err="1"/>
              <a:t>actualidad</a:t>
            </a:r>
            <a:r>
              <a:rPr sz="1000" dirty="0"/>
              <a:t> por </a:t>
            </a:r>
            <a:r>
              <a:rPr sz="1000" dirty="0" err="1"/>
              <a:t>parte</a:t>
            </a:r>
            <a:r>
              <a:rPr sz="1000" dirty="0"/>
              <a:t> de los </a:t>
            </a:r>
            <a:r>
              <a:rPr sz="1000" dirty="0" err="1"/>
              <a:t>asociados</a:t>
            </a:r>
            <a:r>
              <a:rPr sz="1000" dirty="0"/>
              <a:t> o </a:t>
            </a:r>
            <a:r>
              <a:rPr sz="1000" dirty="0" err="1"/>
              <a:t>expertos</a:t>
            </a:r>
            <a:r>
              <a:rPr sz="1000" dirty="0"/>
              <a:t> </a:t>
            </a:r>
          </a:p>
          <a:p>
            <a:pPr marL="147582" indent="-147582" algn="just">
              <a:spcBef>
                <a:spcPts val="422"/>
              </a:spcBef>
              <a:buSzPct val="75000"/>
              <a:buChar char="•"/>
              <a:defRPr sz="1300"/>
            </a:pPr>
            <a:r>
              <a:rPr sz="1000" dirty="0" err="1"/>
              <a:t>Todas</a:t>
            </a:r>
            <a:r>
              <a:rPr sz="1000" dirty="0"/>
              <a:t> las </a:t>
            </a:r>
            <a:r>
              <a:rPr sz="1000" dirty="0" err="1"/>
              <a:t>notas</a:t>
            </a:r>
            <a:r>
              <a:rPr sz="1000" dirty="0"/>
              <a:t> </a:t>
            </a:r>
            <a:r>
              <a:rPr sz="1000" dirty="0" err="1"/>
              <a:t>firmadas</a:t>
            </a:r>
            <a:r>
              <a:rPr sz="1000" dirty="0"/>
              <a:t> por los </a:t>
            </a:r>
            <a:r>
              <a:rPr sz="1000" dirty="0" err="1"/>
              <a:t>asociados</a:t>
            </a:r>
            <a:r>
              <a:rPr sz="1000" dirty="0"/>
              <a:t> </a:t>
            </a:r>
            <a:r>
              <a:rPr sz="1000" dirty="0" err="1"/>
              <a:t>incluirían</a:t>
            </a:r>
            <a:r>
              <a:rPr sz="1000" dirty="0"/>
              <a:t> un breve </a:t>
            </a:r>
            <a:r>
              <a:rPr sz="1000" dirty="0" err="1"/>
              <a:t>perfil</a:t>
            </a:r>
            <a:r>
              <a:rPr sz="1000" dirty="0"/>
              <a:t> de los </a:t>
            </a:r>
            <a:r>
              <a:rPr sz="1000" dirty="0" err="1"/>
              <a:t>mismos</a:t>
            </a:r>
            <a:r>
              <a:rPr sz="1000" dirty="0"/>
              <a:t> y </a:t>
            </a:r>
            <a:r>
              <a:rPr sz="1000" dirty="0" err="1"/>
              <a:t>señas</a:t>
            </a:r>
            <a:r>
              <a:rPr sz="1000" dirty="0"/>
              <a:t> </a:t>
            </a:r>
            <a:r>
              <a:rPr sz="1000" dirty="0" err="1"/>
              <a:t>en</a:t>
            </a:r>
            <a:r>
              <a:rPr sz="1000" dirty="0"/>
              <a:t> RR SS</a:t>
            </a:r>
          </a:p>
          <a:p>
            <a:pPr marL="147582" indent="-147582" algn="just">
              <a:spcBef>
                <a:spcPts val="422"/>
              </a:spcBef>
              <a:buSzPct val="75000"/>
              <a:buChar char="•"/>
              <a:defRPr sz="1300"/>
            </a:pPr>
            <a:r>
              <a:rPr sz="1000" dirty="0" err="1"/>
              <a:t>Adicionalmente</a:t>
            </a:r>
            <a:r>
              <a:rPr sz="1000" dirty="0"/>
              <a:t>, </a:t>
            </a:r>
            <a:r>
              <a:rPr sz="1000" dirty="0" err="1"/>
              <a:t>en</a:t>
            </a:r>
            <a:r>
              <a:rPr sz="1000" dirty="0"/>
              <a:t> </a:t>
            </a:r>
            <a:r>
              <a:rPr sz="1000" dirty="0" err="1"/>
              <a:t>esta</a:t>
            </a:r>
            <a:r>
              <a:rPr sz="1000" dirty="0"/>
              <a:t> </a:t>
            </a:r>
            <a:r>
              <a:rPr sz="1000" dirty="0" err="1"/>
              <a:t>sección</a:t>
            </a:r>
            <a:r>
              <a:rPr sz="1000" dirty="0"/>
              <a:t> se </a:t>
            </a:r>
            <a:r>
              <a:rPr sz="1000" dirty="0" err="1"/>
              <a:t>incluirá</a:t>
            </a:r>
            <a:r>
              <a:rPr sz="1000" dirty="0"/>
              <a:t> una o dos </a:t>
            </a:r>
            <a:r>
              <a:rPr sz="1000" dirty="0" err="1"/>
              <a:t>piezas</a:t>
            </a:r>
            <a:r>
              <a:rPr sz="1000" dirty="0"/>
              <a:t> con </a:t>
            </a:r>
            <a:r>
              <a:rPr sz="1000" dirty="0" err="1"/>
              <a:t>reseñas</a:t>
            </a:r>
            <a:r>
              <a:rPr sz="1000" dirty="0"/>
              <a:t> de </a:t>
            </a:r>
            <a:r>
              <a:rPr sz="1000" dirty="0" err="1"/>
              <a:t>libros</a:t>
            </a:r>
            <a:r>
              <a:rPr sz="1000" dirty="0"/>
              <a:t> de </a:t>
            </a:r>
            <a:r>
              <a:rPr sz="1000" dirty="0" err="1"/>
              <a:t>actualidad</a:t>
            </a:r>
            <a:r>
              <a:rPr sz="1000" dirty="0"/>
              <a:t>.</a:t>
            </a:r>
          </a:p>
        </p:txBody>
      </p:sp>
      <p:sp>
        <p:nvSpPr>
          <p:cNvPr id="245" name="Shape 245"/>
          <p:cNvSpPr/>
          <p:nvPr/>
        </p:nvSpPr>
        <p:spPr>
          <a:xfrm>
            <a:off x="2039349" y="5505490"/>
            <a:ext cx="2076460" cy="25603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lvl1pPr>
              <a:defRPr sz="1700" b="1">
                <a:latin typeface="Helvetica"/>
                <a:ea typeface="Helvetica"/>
                <a:cs typeface="Helvetica"/>
                <a:sym typeface="Helvetica"/>
              </a:defRPr>
            </a:lvl1pPr>
          </a:lstStyle>
          <a:p>
            <a:r>
              <a:rPr sz="1200" dirty="0">
                <a:latin typeface="+mj-lt"/>
              </a:rPr>
              <a:t>OPINIÓN</a:t>
            </a:r>
          </a:p>
        </p:txBody>
      </p:sp>
      <p:sp>
        <p:nvSpPr>
          <p:cNvPr id="246" name="Shape 246"/>
          <p:cNvSpPr>
            <a:spLocks noGrp="1"/>
          </p:cNvSpPr>
          <p:nvPr>
            <p:ph type="sldNum" sz="quarter" idx="4294967295"/>
          </p:nvPr>
        </p:nvSpPr>
        <p:spPr>
          <a:xfrm>
            <a:off x="10052322" y="6497991"/>
            <a:ext cx="144911" cy="214313"/>
          </a:xfrm>
          <a:prstGeom prst="rect">
            <a:avLst/>
          </a:prstGeom>
          <a:extLst>
            <a:ext uri="{C572A759-6A51-4108-AA02-DFA0A04FC94B}">
              <ma14:wrappingTextBoxFlag xmlns:ma14="http://schemas.microsoft.com/office/mac/drawingml/2011/main" xmlns="" val="1"/>
            </a:ext>
          </a:extLst>
        </p:spPr>
        <p:txBody>
          <a:bodyPr/>
          <a:lstStyle>
            <a:lvl1pPr>
              <a:defRPr sz="914"/>
            </a:lvl1pPr>
          </a:lstStyle>
          <a:p>
            <a:fld id="{86CB4B4D-7CA3-9044-876B-883B54F8677D}" type="slidenum">
              <a:t>6</a:t>
            </a:fld>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5EF1B-A82D-456E-8FD6-7A8329E84B16}"/>
              </a:ext>
            </a:extLst>
          </p:cNvPr>
          <p:cNvSpPr>
            <a:spLocks noGrp="1"/>
          </p:cNvSpPr>
          <p:nvPr>
            <p:ph type="title"/>
          </p:nvPr>
        </p:nvSpPr>
        <p:spPr>
          <a:xfrm>
            <a:off x="1136428" y="627564"/>
            <a:ext cx="7474172" cy="1325563"/>
          </a:xfrm>
        </p:spPr>
        <p:txBody>
          <a:bodyPr>
            <a:normAutofit/>
          </a:bodyPr>
          <a:lstStyle/>
          <a:p>
            <a:r>
              <a:rPr lang="es-ES" dirty="0"/>
              <a:t>Los 3 objetivos de la revista EFPA</a:t>
            </a:r>
          </a:p>
        </p:txBody>
      </p:sp>
      <p:sp>
        <p:nvSpPr>
          <p:cNvPr id="3" name="Marcador de contenido 2">
            <a:extLst>
              <a:ext uri="{FF2B5EF4-FFF2-40B4-BE49-F238E27FC236}">
                <a16:creationId xmlns:a16="http://schemas.microsoft.com/office/drawing/2014/main" id="{99257B73-0697-4B3E-9062-317464189058}"/>
              </a:ext>
            </a:extLst>
          </p:cNvPr>
          <p:cNvSpPr>
            <a:spLocks noGrp="1"/>
          </p:cNvSpPr>
          <p:nvPr>
            <p:ph idx="1"/>
          </p:nvPr>
        </p:nvSpPr>
        <p:spPr>
          <a:xfrm>
            <a:off x="1136429" y="2278173"/>
            <a:ext cx="6467867" cy="3450613"/>
          </a:xfrm>
        </p:spPr>
        <p:txBody>
          <a:bodyPr anchor="ctr">
            <a:normAutofit/>
          </a:bodyPr>
          <a:lstStyle/>
          <a:p>
            <a:pPr algn="just"/>
            <a:r>
              <a:rPr lang="es-ES" sz="2000" b="1" dirty="0">
                <a:latin typeface="+mj-lt"/>
              </a:rPr>
              <a:t>1.- Debate sobre los grandes problemas que preocupan a los asociados.</a:t>
            </a:r>
            <a:r>
              <a:rPr lang="es-ES" sz="2000" dirty="0">
                <a:latin typeface="+mj-lt"/>
              </a:rPr>
              <a:t> El primer tercio de la REVISTA EFPA abordará aquellos problemas que más preocupan a los asociados en su relación con sus clientes o con los profundos cambios que está abordando el sector. Y para ello requerirá la opinión de los más cualificados expertos, analizando también cómo se vive la situación en otros países. En esta parte de la revista se dará voz, a través de amplias entrevistas, a personas y equipos que puedan aportar una experiencia que resulte útil a los asociados.</a:t>
            </a:r>
          </a:p>
          <a:p>
            <a:endParaRPr lang="es-ES" sz="22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5DD95CA4-131B-404F-9279-87444CC9EC1D}"/>
              </a:ext>
            </a:extLst>
          </p:cNvPr>
          <p:cNvSpPr txBox="1"/>
          <p:nvPr/>
        </p:nvSpPr>
        <p:spPr>
          <a:xfrm>
            <a:off x="9429134" y="2895483"/>
            <a:ext cx="1112704" cy="1107996"/>
          </a:xfrm>
          <a:prstGeom prst="rect">
            <a:avLst/>
          </a:prstGeom>
          <a:noFill/>
        </p:spPr>
        <p:txBody>
          <a:bodyPr wrap="square" rtlCol="0">
            <a:spAutoFit/>
          </a:bodyPr>
          <a:lstStyle/>
          <a:p>
            <a:pPr algn="ctr"/>
            <a:r>
              <a:rPr lang="es-ES" sz="6600" dirty="0"/>
              <a:t>1</a:t>
            </a:r>
          </a:p>
        </p:txBody>
      </p:sp>
    </p:spTree>
    <p:extLst>
      <p:ext uri="{BB962C8B-B14F-4D97-AF65-F5344CB8AC3E}">
        <p14:creationId xmlns:p14="http://schemas.microsoft.com/office/powerpoint/2010/main" val="2727295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5EF1B-A82D-456E-8FD6-7A8329E84B16}"/>
              </a:ext>
            </a:extLst>
          </p:cNvPr>
          <p:cNvSpPr>
            <a:spLocks noGrp="1"/>
          </p:cNvSpPr>
          <p:nvPr>
            <p:ph type="title"/>
          </p:nvPr>
        </p:nvSpPr>
        <p:spPr>
          <a:xfrm>
            <a:off x="1136428" y="627564"/>
            <a:ext cx="7474172" cy="1325563"/>
          </a:xfrm>
        </p:spPr>
        <p:txBody>
          <a:bodyPr>
            <a:normAutofit/>
          </a:bodyPr>
          <a:lstStyle/>
          <a:p>
            <a:r>
              <a:rPr lang="es-ES" dirty="0"/>
              <a:t>Los 3 objetivos de la revista EFPA</a:t>
            </a:r>
          </a:p>
        </p:txBody>
      </p:sp>
      <p:sp>
        <p:nvSpPr>
          <p:cNvPr id="3" name="Marcador de contenido 2">
            <a:extLst>
              <a:ext uri="{FF2B5EF4-FFF2-40B4-BE49-F238E27FC236}">
                <a16:creationId xmlns:a16="http://schemas.microsoft.com/office/drawing/2014/main" id="{99257B73-0697-4B3E-9062-317464189058}"/>
              </a:ext>
            </a:extLst>
          </p:cNvPr>
          <p:cNvSpPr>
            <a:spLocks noGrp="1"/>
          </p:cNvSpPr>
          <p:nvPr>
            <p:ph idx="1"/>
          </p:nvPr>
        </p:nvSpPr>
        <p:spPr>
          <a:xfrm>
            <a:off x="1136429" y="2278173"/>
            <a:ext cx="6467867" cy="3450613"/>
          </a:xfrm>
        </p:spPr>
        <p:txBody>
          <a:bodyPr anchor="ctr">
            <a:normAutofit/>
          </a:bodyPr>
          <a:lstStyle/>
          <a:p>
            <a:pPr algn="just"/>
            <a:r>
              <a:rPr lang="es-ES" sz="2000" dirty="0">
                <a:latin typeface="+mj-lt"/>
              </a:rPr>
              <a:t> </a:t>
            </a:r>
            <a:r>
              <a:rPr lang="es-ES" sz="2000" b="1" dirty="0">
                <a:latin typeface="+mj-lt"/>
              </a:rPr>
              <a:t>2.- Formativo</a:t>
            </a:r>
            <a:r>
              <a:rPr lang="es-ES" sz="2000" dirty="0">
                <a:latin typeface="+mj-lt"/>
              </a:rPr>
              <a:t>. El segundo tercio de su contenido se dedicará a desarrollar algún tema de carácter formativo que ilustre a sus asociados y les facilite una mejor posición para relacionarse con sus clientes. Una revista de papel es, sin duda, un soporte muy eficaz para desarrollar este tipo de contenidos tan importante en un momento en el que son crecientes las exigencias y la cultura financiera de la clientela.</a:t>
            </a:r>
          </a:p>
          <a:p>
            <a:endParaRPr lang="es-ES" sz="22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92BF0597-910C-4186-BD8E-6CEE3046C493}"/>
              </a:ext>
            </a:extLst>
          </p:cNvPr>
          <p:cNvSpPr txBox="1"/>
          <p:nvPr/>
        </p:nvSpPr>
        <p:spPr>
          <a:xfrm>
            <a:off x="9511760" y="2895483"/>
            <a:ext cx="947451" cy="1107996"/>
          </a:xfrm>
          <a:prstGeom prst="rect">
            <a:avLst/>
          </a:prstGeom>
          <a:noFill/>
        </p:spPr>
        <p:txBody>
          <a:bodyPr wrap="square" rtlCol="0">
            <a:spAutoFit/>
          </a:bodyPr>
          <a:lstStyle/>
          <a:p>
            <a:pPr algn="ctr"/>
            <a:r>
              <a:rPr lang="es-ES" sz="6600" dirty="0"/>
              <a:t>2</a:t>
            </a:r>
          </a:p>
        </p:txBody>
      </p:sp>
    </p:spTree>
    <p:extLst>
      <p:ext uri="{BB962C8B-B14F-4D97-AF65-F5344CB8AC3E}">
        <p14:creationId xmlns:p14="http://schemas.microsoft.com/office/powerpoint/2010/main" val="952597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5EF1B-A82D-456E-8FD6-7A8329E84B16}"/>
              </a:ext>
            </a:extLst>
          </p:cNvPr>
          <p:cNvSpPr>
            <a:spLocks noGrp="1"/>
          </p:cNvSpPr>
          <p:nvPr>
            <p:ph type="title"/>
          </p:nvPr>
        </p:nvSpPr>
        <p:spPr>
          <a:xfrm>
            <a:off x="1136428" y="627564"/>
            <a:ext cx="7474172" cy="1325563"/>
          </a:xfrm>
        </p:spPr>
        <p:txBody>
          <a:bodyPr>
            <a:normAutofit/>
          </a:bodyPr>
          <a:lstStyle/>
          <a:p>
            <a:r>
              <a:rPr lang="es-ES" dirty="0"/>
              <a:t>Los 3 objetivos de la revista EFPA</a:t>
            </a:r>
          </a:p>
        </p:txBody>
      </p:sp>
      <p:sp>
        <p:nvSpPr>
          <p:cNvPr id="3" name="Marcador de contenido 2">
            <a:extLst>
              <a:ext uri="{FF2B5EF4-FFF2-40B4-BE49-F238E27FC236}">
                <a16:creationId xmlns:a16="http://schemas.microsoft.com/office/drawing/2014/main" id="{99257B73-0697-4B3E-9062-317464189058}"/>
              </a:ext>
            </a:extLst>
          </p:cNvPr>
          <p:cNvSpPr>
            <a:spLocks noGrp="1"/>
          </p:cNvSpPr>
          <p:nvPr>
            <p:ph idx="1"/>
          </p:nvPr>
        </p:nvSpPr>
        <p:spPr>
          <a:xfrm>
            <a:off x="1136429" y="2278173"/>
            <a:ext cx="6467867" cy="3450613"/>
          </a:xfrm>
        </p:spPr>
        <p:txBody>
          <a:bodyPr anchor="ctr">
            <a:normAutofit/>
          </a:bodyPr>
          <a:lstStyle/>
          <a:p>
            <a:pPr algn="just"/>
            <a:r>
              <a:rPr lang="es-ES" sz="2000" dirty="0">
                <a:latin typeface="+mj-lt"/>
              </a:rPr>
              <a:t> </a:t>
            </a:r>
            <a:r>
              <a:rPr lang="es-ES" sz="2000" b="1" dirty="0">
                <a:latin typeface="+mj-lt"/>
              </a:rPr>
              <a:t>3.-</a:t>
            </a:r>
            <a:r>
              <a:rPr lang="es-ES" sz="2000" dirty="0">
                <a:latin typeface="+mj-lt"/>
              </a:rPr>
              <a:t> </a:t>
            </a:r>
            <a:r>
              <a:rPr lang="es-ES" sz="2000" b="1" dirty="0">
                <a:latin typeface="+mj-lt"/>
              </a:rPr>
              <a:t>Aumentar el sentimiento de pertenencia. </a:t>
            </a:r>
            <a:r>
              <a:rPr lang="es-ES" sz="2000" dirty="0">
                <a:latin typeface="+mj-lt"/>
              </a:rPr>
              <a:t> El último tercio de la publicación persigue informar de las actividades que realiza la asociación y las que están programadas para el futuro. Se trata de detallar algunas de esas actividades para hacer partícipes de ellas a quienes no puedan asistir. Con el mismo objetivo, y dentro de esta sección, se informará de los cambios profesionales que afecten a sus asociados, dándoles la palabra para que expresen el significado que tiene para ellos su cambio profesional.</a:t>
            </a:r>
          </a:p>
          <a:p>
            <a:endParaRPr lang="es-ES" sz="22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F4382A76-DF4E-49EC-B0A4-E93E928B7F7C}"/>
              </a:ext>
            </a:extLst>
          </p:cNvPr>
          <p:cNvSpPr txBox="1"/>
          <p:nvPr/>
        </p:nvSpPr>
        <p:spPr>
          <a:xfrm>
            <a:off x="9678299" y="2895483"/>
            <a:ext cx="614374" cy="1107996"/>
          </a:xfrm>
          <a:prstGeom prst="rect">
            <a:avLst/>
          </a:prstGeom>
          <a:noFill/>
        </p:spPr>
        <p:txBody>
          <a:bodyPr wrap="square" rtlCol="0">
            <a:spAutoFit/>
          </a:bodyPr>
          <a:lstStyle/>
          <a:p>
            <a:pPr algn="ctr"/>
            <a:r>
              <a:rPr lang="es-ES" sz="6600" dirty="0"/>
              <a:t>3</a:t>
            </a:r>
          </a:p>
        </p:txBody>
      </p:sp>
    </p:spTree>
    <p:extLst>
      <p:ext uri="{BB962C8B-B14F-4D97-AF65-F5344CB8AC3E}">
        <p14:creationId xmlns:p14="http://schemas.microsoft.com/office/powerpoint/2010/main" val="1461045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306</TotalTime>
  <Words>1441</Words>
  <Application>Microsoft Office PowerPoint</Application>
  <PresentationFormat>Panorámica</PresentationFormat>
  <Paragraphs>149</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Abadi Extra Light</vt:lpstr>
      <vt:lpstr>Arial</vt:lpstr>
      <vt:lpstr>Calibri</vt:lpstr>
      <vt:lpstr>Calibri Light</vt:lpstr>
      <vt:lpstr>Helvetica</vt:lpstr>
      <vt:lpstr>Times</vt:lpstr>
      <vt:lpstr>Office Theme</vt:lpstr>
      <vt:lpstr>PATROCINIOS EFPA CONGRESS</vt:lpstr>
      <vt:lpstr>REVISTA EFPA  2020 - 2022</vt:lpstr>
      <vt:lpstr>REVISTA EFPA  (OCT. 2020 – MAYO 2022) </vt:lpstr>
      <vt:lpstr>Contenido de la revista</vt:lpstr>
      <vt:lpstr>Presentación de PowerPoint</vt:lpstr>
      <vt:lpstr>Presentación de PowerPoint</vt:lpstr>
      <vt:lpstr>Los 3 objetivos de la revista EFPA</vt:lpstr>
      <vt:lpstr>Los 3 objetivos de la revista EFPA</vt:lpstr>
      <vt:lpstr>Los 3 objetivos de la revista EFPA</vt:lpstr>
      <vt:lpstr>ESCOGE TU NIVEL DE PATROCINIO – REVISTA EFPA 2020 - 2022</vt:lpstr>
      <vt:lpstr>Presentación de PowerPoint</vt:lpstr>
      <vt:lpstr>Presentación de PowerPoint</vt:lpstr>
      <vt:lpstr>Presentación de PowerPoint</vt:lpstr>
      <vt:lpstr>EFPA CONGRESS MADRID 2022</vt:lpstr>
      <vt:lpstr>Tipos de patrocinio PARA EFPA CONGRESS MADRID 2022</vt:lpstr>
      <vt:lpstr>Tipos de patrocinio PARA EFPA CONGRESS MADRID 2022: PLATINO PARTNER</vt:lpstr>
      <vt:lpstr>Tipos de patrocinio PARA EFPA CONGRESS MADRID 2022: GOLDEN PARTNER</vt:lpstr>
      <vt:lpstr>Tipos de patrocinio PARA EFPA CONGRESS MADRID 2022: SILVER PARTNER</vt:lpstr>
      <vt:lpstr>RESUMEN DE PACKS CONGRESS/REVISTA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PATROCINIOS EFPA 2020</dc:title>
  <dc:creator>EFPA_2017</dc:creator>
  <cp:lastModifiedBy>Alicia Márquez</cp:lastModifiedBy>
  <cp:revision>92</cp:revision>
  <dcterms:created xsi:type="dcterms:W3CDTF">2019-12-09T15:23:33Z</dcterms:created>
  <dcterms:modified xsi:type="dcterms:W3CDTF">2021-06-05T11:09:48Z</dcterms:modified>
</cp:coreProperties>
</file>